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8" d="100"/>
          <a:sy n="58" d="100"/>
        </p:scale>
        <p:origin x="80" y="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60EDD8BD-BB62-9496-8C5D-896A4403B6A5}"/>
              </a:ext>
            </a:extLst>
          </p:cNvPr>
          <p:cNvGrpSpPr/>
          <p:nvPr/>
        </p:nvGrpSpPr>
        <p:grpSpPr>
          <a:xfrm>
            <a:off x="3095471" y="2132856"/>
            <a:ext cx="6001058" cy="1498677"/>
            <a:chOff x="3095471" y="1798592"/>
            <a:chExt cx="6001058" cy="1498677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00E046B-35A3-F600-A418-DFBED3BB4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91744" y="1798592"/>
              <a:ext cx="3676839" cy="895396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ADE4FD4D-D543-E308-74EF-691EF7078D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95471" y="2693988"/>
              <a:ext cx="6001058" cy="60328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080" y="1052736"/>
            <a:ext cx="11520000" cy="3756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AEBDA94-2AF7-7AF8-7BB1-F6AD8E2B3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071" y="4077072"/>
            <a:ext cx="1007822" cy="43204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B3F45A8-4635-7C8C-4104-CA9E140C7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7287" y="3933056"/>
            <a:ext cx="1007822" cy="62331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ADC7359-1994-8CC5-8980-41C078861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2464" y="3933056"/>
            <a:ext cx="1368152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26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023008" y="2396879"/>
            <a:ext cx="238016" cy="267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86115" y="3370225"/>
            <a:ext cx="180892" cy="267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09685" y="3370225"/>
            <a:ext cx="228495" cy="267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07636" y="3370225"/>
            <a:ext cx="238016" cy="267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51702" y="4372199"/>
            <a:ext cx="238016" cy="267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32396" y="4381741"/>
            <a:ext cx="171371" cy="257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127404" y="4381741"/>
            <a:ext cx="171371" cy="257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002975" y="4381741"/>
            <a:ext cx="171371" cy="257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717024" y="4381741"/>
            <a:ext cx="171371" cy="257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459636" y="4381741"/>
            <a:ext cx="171371" cy="257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1126082" y="4372199"/>
            <a:ext cx="247537" cy="276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91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955702" y="2432848"/>
            <a:ext cx="247537" cy="257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80330" y="3042583"/>
            <a:ext cx="161851" cy="257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45983" y="3042583"/>
            <a:ext cx="228495" cy="257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52231" y="3652318"/>
            <a:ext cx="161851" cy="257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75338" y="3652318"/>
            <a:ext cx="247537" cy="257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543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080793" y="3122058"/>
            <a:ext cx="209454" cy="229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89256" y="3122058"/>
            <a:ext cx="199933" cy="219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赵 长琼</cp:lastModifiedBy>
  <cp:revision>8</cp:revision>
  <dcterms:created xsi:type="dcterms:W3CDTF">2022-07-08T08:37:27Z</dcterms:created>
  <dcterms:modified xsi:type="dcterms:W3CDTF">2022-07-19T04:20:53Z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