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6C1842F-CB50-6947-EF16-ADAC1128BC43}"/>
              </a:ext>
            </a:extLst>
          </p:cNvPr>
          <p:cNvGrpSpPr/>
          <p:nvPr/>
        </p:nvGrpSpPr>
        <p:grpSpPr>
          <a:xfrm>
            <a:off x="3381235" y="2276872"/>
            <a:ext cx="5429529" cy="1701888"/>
            <a:chOff x="3381235" y="1916832"/>
            <a:chExt cx="5429529" cy="170188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C18178D-FD65-7848-745E-28EC77703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1235" y="1916832"/>
              <a:ext cx="5429529" cy="100335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E36168-46EC-CE80-7312-224122F3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356"/>
            <a:stretch/>
          </p:blipFill>
          <p:spPr>
            <a:xfrm>
              <a:off x="4007768" y="2920184"/>
              <a:ext cx="3689422" cy="698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383471" y="4803974"/>
            <a:ext cx="342743" cy="323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76859" y="3228471"/>
            <a:ext cx="342743" cy="33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1719" y="3228471"/>
            <a:ext cx="352264" cy="33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57090" y="3426661"/>
            <a:ext cx="247537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4661" y="3426661"/>
            <a:ext cx="238016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7223" y="3426661"/>
            <a:ext cx="228495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0115" y="4170725"/>
            <a:ext cx="228495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36198" y="4848014"/>
            <a:ext cx="723570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0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99768" y="3969901"/>
            <a:ext cx="428429" cy="362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5752" y="3969901"/>
            <a:ext cx="437950" cy="362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9338" y="3969901"/>
            <a:ext cx="428429" cy="362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85454" y="4627998"/>
            <a:ext cx="257057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1438" y="4627998"/>
            <a:ext cx="257057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74545" y="4627998"/>
            <a:ext cx="228495" cy="267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54842" y="4627998"/>
            <a:ext cx="247537" cy="27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2022-07-16T12:10:09Z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