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88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5AAFD0E-4E3C-9531-6CC8-65E625591686}"/>
              </a:ext>
            </a:extLst>
          </p:cNvPr>
          <p:cNvGrpSpPr/>
          <p:nvPr/>
        </p:nvGrpSpPr>
        <p:grpSpPr>
          <a:xfrm>
            <a:off x="3216127" y="2560367"/>
            <a:ext cx="5759746" cy="1737266"/>
            <a:chOff x="3216127" y="2348880"/>
            <a:chExt cx="5759746" cy="1737266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4F52FC2-E94E-CC0C-1171-45ED4196D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127" y="2348880"/>
              <a:ext cx="5759746" cy="97795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90B2BF37-EEFB-5BA3-E820-809222948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6303" y="3368559"/>
              <a:ext cx="3759393" cy="7175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124" y="3368224"/>
            <a:ext cx="447471" cy="73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6" y="3349155"/>
            <a:ext cx="447471" cy="75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2066" y="3368224"/>
            <a:ext cx="437950" cy="74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78271" y="3363457"/>
            <a:ext cx="476033" cy="743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3983" y="2225230"/>
            <a:ext cx="409388" cy="2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099" y="2225230"/>
            <a:ext cx="409388" cy="2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3917" y="2234774"/>
            <a:ext cx="23801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7983" y="2234774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95900" y="3055522"/>
            <a:ext cx="418909" cy="2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644" y="3055522"/>
            <a:ext cx="409388" cy="2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3024" y="3055522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31140" y="3065066"/>
            <a:ext cx="24753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8991" y="3742660"/>
            <a:ext cx="2161190" cy="34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37983" y="2661468"/>
            <a:ext cx="238016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6495" y="3252136"/>
            <a:ext cx="228495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2214" y="3252136"/>
            <a:ext cx="228495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528" y="3852332"/>
            <a:ext cx="238016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74876" y="2317722"/>
            <a:ext cx="199933" cy="20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6115" y="2403410"/>
            <a:ext cx="1132958" cy="105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9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02644" y="2109481"/>
            <a:ext cx="352264" cy="486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3157" y="2109481"/>
            <a:ext cx="1532826" cy="96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3367736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97719" y="3377268"/>
            <a:ext cx="161851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10</cp:revision>
  <dcterms:created xsi:type="dcterms:W3CDTF">2022-07-08T08:37:27Z</dcterms:created>
  <dcterms:modified xsi:type="dcterms:W3CDTF">2022-07-17T01:15:54Z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