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80" y="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B544735-D7E5-E4C8-75E4-872910C39FB1}"/>
              </a:ext>
            </a:extLst>
          </p:cNvPr>
          <p:cNvGrpSpPr/>
          <p:nvPr/>
        </p:nvGrpSpPr>
        <p:grpSpPr>
          <a:xfrm>
            <a:off x="3216127" y="2465773"/>
            <a:ext cx="5759746" cy="1926453"/>
            <a:chOff x="3071664" y="1772816"/>
            <a:chExt cx="5759746" cy="19264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609320C8-7D64-6AE5-E067-F90702E06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71664" y="1772816"/>
              <a:ext cx="5759746" cy="977950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7AC1F08-4721-2B4F-E396-82F088C1E4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3375" y="2759421"/>
              <a:ext cx="4356324" cy="93984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45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55640" y="4438350"/>
            <a:ext cx="780694" cy="763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64352" y="4438350"/>
            <a:ext cx="780694" cy="763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505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14942" y="2445457"/>
            <a:ext cx="418909" cy="296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0595" y="2445457"/>
            <a:ext cx="409388" cy="296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5900" y="2445457"/>
            <a:ext cx="418909" cy="296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02644" y="2445457"/>
            <a:ext cx="418909" cy="296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24396" y="3390774"/>
            <a:ext cx="409388" cy="296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71140" y="3390774"/>
            <a:ext cx="418909" cy="296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27338" y="3390774"/>
            <a:ext cx="418909" cy="296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40727" y="3390774"/>
            <a:ext cx="409388" cy="296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5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22743" y="2300379"/>
            <a:ext cx="2151669" cy="205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459966" y="2300379"/>
            <a:ext cx="2218314" cy="205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5421" y="2300379"/>
            <a:ext cx="2065983" cy="2059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04561" y="2300379"/>
            <a:ext cx="2199272" cy="2078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748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626449" y="3068960"/>
            <a:ext cx="2304256" cy="100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80859" y="4396851"/>
            <a:ext cx="228495" cy="25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03636" y="4396851"/>
            <a:ext cx="238016" cy="2573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423537" y="4968722"/>
            <a:ext cx="238016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46314" y="4968722"/>
            <a:ext cx="238016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583404" y="4968722"/>
            <a:ext cx="390347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2022-07-16T08:17:08Z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