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484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C152CD3-595C-0D1B-04CB-ADDE6BFCBBA3}"/>
              </a:ext>
            </a:extLst>
          </p:cNvPr>
          <p:cNvGrpSpPr/>
          <p:nvPr/>
        </p:nvGrpSpPr>
        <p:grpSpPr>
          <a:xfrm>
            <a:off x="3133573" y="2628859"/>
            <a:ext cx="5924854" cy="1600282"/>
            <a:chOff x="3133573" y="1484784"/>
            <a:chExt cx="5924854" cy="1600282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96DA283-4DE2-049F-B99D-A16E65E1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3573" y="1484784"/>
              <a:ext cx="5924854" cy="95889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035B185F-B15F-D355-2B21-B7B31EF75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3752" y="2443683"/>
              <a:ext cx="4083260" cy="6413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2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85610" y="4185942"/>
            <a:ext cx="447471" cy="781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5164" y="4195477"/>
            <a:ext cx="485553" cy="76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6953" y="4195477"/>
            <a:ext cx="456991" cy="772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72465" y="4185941"/>
            <a:ext cx="517678" cy="781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4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75683" y="2125264"/>
            <a:ext cx="1723973" cy="94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1785" y="2091550"/>
            <a:ext cx="1126423" cy="97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88661" y="2091550"/>
            <a:ext cx="1628033" cy="554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48328" y="2630974"/>
            <a:ext cx="1668366" cy="554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1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51371" y="2555728"/>
            <a:ext cx="618842" cy="28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17818" y="3983852"/>
            <a:ext cx="152330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40925" y="4288518"/>
            <a:ext cx="894942" cy="28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99900" y="5116830"/>
            <a:ext cx="238016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8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71404" y="4298663"/>
            <a:ext cx="437950" cy="752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8861" y="4298663"/>
            <a:ext cx="485553" cy="752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42314" y="4308186"/>
            <a:ext cx="456991" cy="752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3487" y="4308186"/>
            <a:ext cx="485553" cy="752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22743" y="4279618"/>
            <a:ext cx="456991" cy="771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17685" y="4298663"/>
            <a:ext cx="276099" cy="752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03173" y="4279618"/>
            <a:ext cx="447471" cy="780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赵长琼</cp:lastModifiedBy>
  <cp:revision>8</cp:revision>
  <dcterms:created xsi:type="dcterms:W3CDTF">2022-07-08T08:37:27Z</dcterms:created>
  <dcterms:modified xsi:type="dcterms:W3CDTF">2022-07-19T05:14:56Z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