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8" d="100"/>
          <a:sy n="58" d="100"/>
        </p:scale>
        <p:origin x="80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FA242D82-F315-B05A-6189-136A0693E8E8}"/>
              </a:ext>
            </a:extLst>
          </p:cNvPr>
          <p:cNvGrpSpPr/>
          <p:nvPr/>
        </p:nvGrpSpPr>
        <p:grpSpPr>
          <a:xfrm>
            <a:off x="3133573" y="2492896"/>
            <a:ext cx="5924854" cy="1752690"/>
            <a:chOff x="3133573" y="1484784"/>
            <a:chExt cx="5924854" cy="175269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C802F9A-6196-9418-0BC9-72B5DBAD7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3573" y="1484784"/>
              <a:ext cx="5924854" cy="958899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FE5CDDFE-2949-294E-904F-06201E6B4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3712" y="2443683"/>
              <a:ext cx="5397777" cy="7937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09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76727" y="4737439"/>
            <a:ext cx="228495" cy="266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71603" y="4737439"/>
            <a:ext cx="418909" cy="295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90247" y="4737439"/>
            <a:ext cx="238016" cy="266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46380" y="4737439"/>
            <a:ext cx="238016" cy="266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12694" y="4737439"/>
            <a:ext cx="418909" cy="295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669421" y="4737439"/>
            <a:ext cx="228495" cy="266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52760" y="5451783"/>
            <a:ext cx="1313851" cy="323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527272" y="5451783"/>
            <a:ext cx="1323371" cy="323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8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43504" y="2349142"/>
            <a:ext cx="361785" cy="38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43504" y="2415939"/>
            <a:ext cx="361785" cy="38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52033" y="2253718"/>
            <a:ext cx="418909" cy="295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89123" y="2253718"/>
            <a:ext cx="418909" cy="295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764297" y="2253718"/>
            <a:ext cx="409388" cy="295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24528" y="3112536"/>
            <a:ext cx="247537" cy="276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471140" y="3112536"/>
            <a:ext cx="238016" cy="267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050909" y="3112536"/>
            <a:ext cx="238016" cy="267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1097520" y="3112536"/>
            <a:ext cx="238016" cy="276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242644" y="3790048"/>
            <a:ext cx="2189752" cy="353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289256" y="3790048"/>
            <a:ext cx="2180231" cy="353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34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33983" y="3313517"/>
            <a:ext cx="228495" cy="267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81123" y="3313517"/>
            <a:ext cx="238016" cy="267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28264" y="3313517"/>
            <a:ext cx="228495" cy="257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75404" y="3313517"/>
            <a:ext cx="247537" cy="257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22545" y="3313517"/>
            <a:ext cx="238016" cy="267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879206" y="3313517"/>
            <a:ext cx="228495" cy="257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345388" y="3313517"/>
            <a:ext cx="161851" cy="257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39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050909" y="3004374"/>
            <a:ext cx="238016" cy="257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31008" y="3004374"/>
            <a:ext cx="238016" cy="257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74743" y="3699816"/>
            <a:ext cx="238016" cy="266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07966" y="4366678"/>
            <a:ext cx="409388" cy="342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011834" y="4376205"/>
            <a:ext cx="390347" cy="333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517421" y="5071647"/>
            <a:ext cx="1104396" cy="352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 长琼</cp:lastModifiedBy>
  <cp:revision>8</cp:revision>
  <dcterms:created xsi:type="dcterms:W3CDTF">2022-07-08T08:37:27Z</dcterms:created>
  <dcterms:modified xsi:type="dcterms:W3CDTF">2022-07-17T13:15:18Z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