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2" d="100"/>
          <a:sy n="82" d="100"/>
        </p:scale>
        <p:origin x="-1052" y="-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B19A021-F9EC-67FC-9DFC-72F4BF5E5510}"/>
              </a:ext>
            </a:extLst>
          </p:cNvPr>
          <p:cNvGrpSpPr/>
          <p:nvPr/>
        </p:nvGrpSpPr>
        <p:grpSpPr>
          <a:xfrm>
            <a:off x="3133573" y="2661518"/>
            <a:ext cx="5924854" cy="1534963"/>
            <a:chOff x="3133573" y="1484784"/>
            <a:chExt cx="5924854" cy="153496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FDA9312-E3C8-81BE-9224-6CB25ED30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3573" y="1484784"/>
              <a:ext cx="5924854" cy="958899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3FE2418-612B-C0A7-8665-10473816D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7768" y="2060848"/>
              <a:ext cx="3981655" cy="9588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6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66082" y="3150447"/>
            <a:ext cx="437950" cy="362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49917" y="3169529"/>
            <a:ext cx="333223" cy="27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23206" y="4075947"/>
            <a:ext cx="342743" cy="27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11834" y="4037782"/>
            <a:ext cx="437950" cy="362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8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10016" y="3328472"/>
            <a:ext cx="9361984" cy="55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2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91107" y="3751514"/>
            <a:ext cx="3396781" cy="353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98776" y="3780137"/>
            <a:ext cx="3477744" cy="324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917289" y="4514804"/>
            <a:ext cx="2180231" cy="353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5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812892" y="4224519"/>
            <a:ext cx="437950" cy="362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2022-07-16T08:02:00Z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