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5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AA3DEF98-AAA3-6BE3-982A-27B11C3B911C}"/>
              </a:ext>
            </a:extLst>
          </p:cNvPr>
          <p:cNvGrpSpPr/>
          <p:nvPr/>
        </p:nvGrpSpPr>
        <p:grpSpPr>
          <a:xfrm>
            <a:off x="3133573" y="2606407"/>
            <a:ext cx="5924854" cy="1645186"/>
            <a:chOff x="3133573" y="1484784"/>
            <a:chExt cx="5924854" cy="1645186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7322358A-6760-8FC4-2DE6-EBE265E13A49}"/>
                </a:ext>
              </a:extLst>
            </p:cNvPr>
            <p:cNvPicPr>
              <a:picLocks noChangeAspect="1"/>
            </p:cNvPicPr>
            <p:nvPr/>
          </p:nvPicPr>
          <p:blipFill>
            <a:blip/>
            <a:stretch>
              <a:fillRect/>
            </a:stretch>
          </p:blipFill>
          <p:spPr>
            <a:xfrm>
              <a:off x="3133573" y="1484784"/>
              <a:ext cx="5924854" cy="958899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B83B2E0-2D33-7685-46EB-C6E0B91F2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63752" y="2348880"/>
              <a:ext cx="4800847" cy="7810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830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090975" y="3226286"/>
            <a:ext cx="456991" cy="763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81190" y="3226286"/>
            <a:ext cx="456991" cy="763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61884" y="3226286"/>
            <a:ext cx="456991" cy="763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27338" y="3235825"/>
            <a:ext cx="456991" cy="753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108033" y="3235825"/>
            <a:ext cx="456991" cy="753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898247" y="3235825"/>
            <a:ext cx="456991" cy="753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090975" y="4399589"/>
            <a:ext cx="456991" cy="772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881190" y="4399589"/>
            <a:ext cx="456991" cy="772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661884" y="4399589"/>
            <a:ext cx="456991" cy="772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317818" y="4418667"/>
            <a:ext cx="456991" cy="753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108033" y="4418667"/>
            <a:ext cx="456991" cy="753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898247" y="4418667"/>
            <a:ext cx="447471" cy="753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173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119206" y="4009807"/>
            <a:ext cx="456991" cy="7634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47505" y="4000263"/>
            <a:ext cx="1788456" cy="773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03768" y="4019350"/>
            <a:ext cx="1796488" cy="753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250512" y="4028893"/>
            <a:ext cx="1814040" cy="744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5735961" y="4000262"/>
            <a:ext cx="440433" cy="773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8400256" y="4000261"/>
            <a:ext cx="440433" cy="773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11064552" y="4000260"/>
            <a:ext cx="440433" cy="773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763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3516391"/>
            <a:ext cx="1440160" cy="40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617" y="2996952"/>
            <a:ext cx="56473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6" y="3465310"/>
            <a:ext cx="1656184" cy="468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520" y="3429260"/>
            <a:ext cx="56473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071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575537" y="4476847"/>
            <a:ext cx="238016" cy="257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84330" y="4467305"/>
            <a:ext cx="238016" cy="267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赵 长琼</cp:lastModifiedBy>
  <cp:revision>10</cp:revision>
  <dcterms:created xsi:type="dcterms:W3CDTF">2022-07-08T08:37:27Z</dcterms:created>
  <dcterms:modified xsi:type="dcterms:W3CDTF">2022-07-19T03:51:43Z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