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E1370BF-23A1-6476-E38F-B3E1C2B2511D}"/>
              </a:ext>
            </a:extLst>
          </p:cNvPr>
          <p:cNvGrpSpPr/>
          <p:nvPr/>
        </p:nvGrpSpPr>
        <p:grpSpPr>
          <a:xfrm>
            <a:off x="2855640" y="2634983"/>
            <a:ext cx="5924854" cy="1588033"/>
            <a:chOff x="3133573" y="1484784"/>
            <a:chExt cx="5924854" cy="158803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4EF205F-7385-5EDA-C233-547DE45D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3573" y="1484784"/>
              <a:ext cx="5924854" cy="95889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66239A0-EBB9-3FC1-7C48-8EBE7044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3752" y="2348880"/>
              <a:ext cx="4769095" cy="7239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5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7478" y="4579531"/>
            <a:ext cx="456991" cy="77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1065" y="4569996"/>
            <a:ext cx="447471" cy="78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9173" y="4589067"/>
            <a:ext cx="285619" cy="76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50875" y="4579531"/>
            <a:ext cx="542678" cy="76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62538" y="4589067"/>
            <a:ext cx="437950" cy="762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1107" y="3031898"/>
            <a:ext cx="9229429" cy="92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00495" y="3113153"/>
            <a:ext cx="1190082" cy="35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3603" y="3113153"/>
            <a:ext cx="466512" cy="35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4528" y="3113153"/>
            <a:ext cx="799735" cy="35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198" y="3027245"/>
            <a:ext cx="818776" cy="52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31933" y="3428458"/>
            <a:ext cx="266578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504" y="3428458"/>
            <a:ext cx="238016" cy="27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4363" y="4115811"/>
            <a:ext cx="238016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0611" y="4115811"/>
            <a:ext cx="247537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64561" y="4115811"/>
            <a:ext cx="247537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2022-07-16T07:50:17Z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