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5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C9639E2-597E-2D46-A172-44CE73D18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784" y="2060848"/>
            <a:ext cx="3314870" cy="84459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93FB8D9-47CE-390E-48AD-CBAFC5F0D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987" y="3013053"/>
            <a:ext cx="5366026" cy="8318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90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652694" y="5217944"/>
            <a:ext cx="333223" cy="276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61421" y="5170271"/>
            <a:ext cx="428429" cy="362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55438" y="5170271"/>
            <a:ext cx="428429" cy="362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211768" y="5217944"/>
            <a:ext cx="333223" cy="276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264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05355" y="2570702"/>
            <a:ext cx="437950" cy="363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14082" y="2570702"/>
            <a:ext cx="333223" cy="277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12892" y="2542034"/>
            <a:ext cx="437950" cy="363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64495" y="2589813"/>
            <a:ext cx="342743" cy="277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43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842776" y="4547342"/>
            <a:ext cx="342743" cy="276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85123" y="4547342"/>
            <a:ext cx="333223" cy="285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12892" y="4556868"/>
            <a:ext cx="333223" cy="285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011834" y="4556868"/>
            <a:ext cx="333223" cy="276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58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804363" y="4557510"/>
            <a:ext cx="437950" cy="352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03702" y="4595620"/>
            <a:ext cx="342743" cy="276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 长琼</cp:lastModifiedBy>
  <cp:revision>8</cp:revision>
  <dcterms:created xsi:type="dcterms:W3CDTF">2022-07-08T08:37:27Z</dcterms:created>
  <dcterms:modified xsi:type="dcterms:W3CDTF">2022-07-19T04:58:04Z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