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BB57118-E27D-61D1-7E7A-E9724C4DC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2060848"/>
            <a:ext cx="3314870" cy="8445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11F2FFC-2EA1-738E-7605-1A9B0C25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308" y="2962251"/>
            <a:ext cx="5499383" cy="9334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5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10148" y="4656115"/>
            <a:ext cx="333223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62148" y="4656115"/>
            <a:ext cx="342743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75933" y="4656115"/>
            <a:ext cx="342743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99371" y="4656115"/>
            <a:ext cx="342743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27404" y="4656115"/>
            <a:ext cx="342743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26942" y="4656115"/>
            <a:ext cx="333223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31272" y="4656115"/>
            <a:ext cx="333223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78545" y="4656115"/>
            <a:ext cx="333223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1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18545" y="2386950"/>
            <a:ext cx="437950" cy="362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1487" y="2797160"/>
            <a:ext cx="437950" cy="362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5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545322" y="2300257"/>
            <a:ext cx="437950" cy="371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92925" y="3148717"/>
            <a:ext cx="342743" cy="27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43305" y="3768379"/>
            <a:ext cx="437950" cy="362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13752" y="3854178"/>
            <a:ext cx="342743" cy="27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6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55900" y="3796340"/>
            <a:ext cx="399867" cy="352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74545" y="3796340"/>
            <a:ext cx="409388" cy="352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02710" y="3796340"/>
            <a:ext cx="409388" cy="352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30876" y="3796340"/>
            <a:ext cx="409388" cy="352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2022-07-16T14:47:14Z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