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0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CE12D9-E438-A700-E04C-16F4970D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81" y="3171812"/>
            <a:ext cx="2679838" cy="514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86CCC5-1B3A-D6EE-7A34-046BFB6E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1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18611" y="4104877"/>
            <a:ext cx="161851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2727" y="4104877"/>
            <a:ext cx="228495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5884" y="4104877"/>
            <a:ext cx="238016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9041" y="4104877"/>
            <a:ext cx="247537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4104877"/>
            <a:ext cx="228495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4396" y="4104877"/>
            <a:ext cx="228495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08033" y="4104877"/>
            <a:ext cx="228495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50710" y="4104877"/>
            <a:ext cx="238016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83867" y="4104877"/>
            <a:ext cx="238016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45586" y="4104877"/>
            <a:ext cx="390347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64958" y="2836871"/>
            <a:ext cx="304661" cy="334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92" y="3068959"/>
            <a:ext cx="336462" cy="2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28" y="2177238"/>
            <a:ext cx="434480" cy="3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50975" y="2071697"/>
            <a:ext cx="1009190" cy="147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272" y="2071697"/>
            <a:ext cx="990148" cy="147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18280" y="3174686"/>
            <a:ext cx="1304330" cy="25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280" y="4183944"/>
            <a:ext cx="3341752" cy="34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760" y="5250330"/>
            <a:ext cx="1313851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