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5" r:id="rId21"/>
    <p:sldId id="344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4" d="100"/>
          <a:sy n="64" d="100"/>
        </p:scale>
        <p:origin x="1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1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1806004"/>
            <a:ext cx="971107" cy="296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8942" y="1806004"/>
            <a:ext cx="961586" cy="296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3636" y="2895011"/>
            <a:ext cx="4417586" cy="296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1852578"/>
            <a:ext cx="1294809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958" y="1852578"/>
            <a:ext cx="1923173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4082" y="2396244"/>
            <a:ext cx="2237355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4743" y="2415320"/>
            <a:ext cx="647404" cy="276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5933" y="2939910"/>
            <a:ext cx="2265917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6413" y="2949448"/>
            <a:ext cx="656925" cy="295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6661" y="3493114"/>
            <a:ext cx="2703867" cy="295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1537" y="4036780"/>
            <a:ext cx="1304330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18016" y="4046318"/>
            <a:ext cx="1285289" cy="295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4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2890952"/>
            <a:ext cx="2237355" cy="305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2890952"/>
            <a:ext cx="2237355" cy="305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1752" y="3987056"/>
            <a:ext cx="352264" cy="295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6363" y="3987056"/>
            <a:ext cx="637884" cy="295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5024" y="5083159"/>
            <a:ext cx="818776" cy="295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1041" y="5102221"/>
            <a:ext cx="971107" cy="27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1653177"/>
            <a:ext cx="10310876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305" y="2140378"/>
            <a:ext cx="3456000" cy="305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760" y="2646685"/>
            <a:ext cx="675966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1338" y="2646685"/>
            <a:ext cx="1304330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1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2564903"/>
            <a:ext cx="5976664" cy="12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6" y="3056071"/>
            <a:ext cx="5976664" cy="12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2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0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6115" y="2512454"/>
            <a:ext cx="3427438" cy="57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3009038"/>
            <a:ext cx="4741289" cy="57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661541"/>
            <a:ext cx="352264" cy="286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041" y="1652008"/>
            <a:ext cx="352264" cy="2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1652008"/>
            <a:ext cx="352264" cy="2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79008" y="1652008"/>
            <a:ext cx="352264" cy="2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3139230"/>
            <a:ext cx="9063669" cy="305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785" y="3634971"/>
            <a:ext cx="3313190" cy="2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9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1305" y="1165718"/>
            <a:ext cx="1285289" cy="295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305" y="2651506"/>
            <a:ext cx="4550876" cy="304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2156244"/>
            <a:ext cx="10139504" cy="304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109912"/>
            <a:ext cx="28194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281112"/>
            <a:ext cx="83629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6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3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1185025"/>
            <a:ext cx="228495" cy="22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7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1776636"/>
            <a:ext cx="352264" cy="42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1776636"/>
            <a:ext cx="504595" cy="42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669" y="1767093"/>
            <a:ext cx="514115" cy="458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5157" y="1757550"/>
            <a:ext cx="514115" cy="467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1767093"/>
            <a:ext cx="456991" cy="448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1586" y="2664132"/>
            <a:ext cx="495074" cy="42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9520" y="2654589"/>
            <a:ext cx="533157" cy="419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3570" y="2654589"/>
            <a:ext cx="504595" cy="458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6760" y="3542085"/>
            <a:ext cx="533157" cy="419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51768" y="3580257"/>
            <a:ext cx="523636" cy="410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27140" y="3551628"/>
            <a:ext cx="542677" cy="410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60231" y="3532542"/>
            <a:ext cx="476033" cy="48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09818" y="4448667"/>
            <a:ext cx="456991" cy="410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76264" y="4429581"/>
            <a:ext cx="495074" cy="48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08363" y="4429581"/>
            <a:ext cx="542677" cy="458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22413" y="4448667"/>
            <a:ext cx="485553" cy="410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9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1738053"/>
            <a:ext cx="352264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1738053"/>
            <a:ext cx="666446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6842" y="1738053"/>
            <a:ext cx="352264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7537" y="1738053"/>
            <a:ext cx="666446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8942" y="1747590"/>
            <a:ext cx="342743" cy="286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9636" y="1738053"/>
            <a:ext cx="656925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4264" y="2272125"/>
            <a:ext cx="352264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4958" y="2262588"/>
            <a:ext cx="656925" cy="305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46842" y="2272125"/>
            <a:ext cx="361785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7537" y="2262588"/>
            <a:ext cx="675966" cy="305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78942" y="2281662"/>
            <a:ext cx="342743" cy="286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59636" y="2272125"/>
            <a:ext cx="666446" cy="29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1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71" y="2358706"/>
            <a:ext cx="209454" cy="22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2330078"/>
            <a:ext cx="190413" cy="295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7454" y="2349163"/>
            <a:ext cx="342743" cy="276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358706"/>
            <a:ext cx="261249" cy="314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6330" y="2988516"/>
            <a:ext cx="199933" cy="22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5041" y="2959888"/>
            <a:ext cx="361785" cy="295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7454" y="2969431"/>
            <a:ext cx="342743" cy="286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4247" y="3007601"/>
            <a:ext cx="314181" cy="295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6330" y="3608784"/>
            <a:ext cx="228495" cy="22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14082" y="3599241"/>
            <a:ext cx="323702" cy="276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7933" y="3580156"/>
            <a:ext cx="361785" cy="295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94247" y="3637412"/>
            <a:ext cx="314181" cy="286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1727971"/>
            <a:ext cx="352264" cy="285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1718442"/>
            <a:ext cx="352264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1718442"/>
            <a:ext cx="352264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1140" y="1718442"/>
            <a:ext cx="352264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0495" y="2261594"/>
            <a:ext cx="361785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5818" y="2261594"/>
            <a:ext cx="361785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31140" y="2261594"/>
            <a:ext cx="352264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75933" y="2995327"/>
            <a:ext cx="1294809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37322" y="3538479"/>
            <a:ext cx="1294809" cy="304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0115" y="4091161"/>
            <a:ext cx="1294809" cy="304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4314" y="1938832"/>
            <a:ext cx="295140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37" y="2454131"/>
            <a:ext cx="304661" cy="286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0595" y="3083942"/>
            <a:ext cx="285619" cy="22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9652" y="3573016"/>
            <a:ext cx="438396" cy="302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7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2319351"/>
            <a:ext cx="3636892" cy="305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3415700"/>
            <a:ext cx="4579438" cy="2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zhangqian</cp:lastModifiedBy>
  <cp:revision>188</cp:revision>
  <dcterms:created xsi:type="dcterms:W3CDTF">2015-08-18T12:29:20Z</dcterms:created>
  <dcterms:modified xsi:type="dcterms:W3CDTF">2022-01-19T10:48:45Z</dcterms:modified>
</cp:coreProperties>
</file>