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341" r:id="rId2"/>
    <p:sldId id="276" r:id="rId3"/>
    <p:sldId id="325" r:id="rId4"/>
    <p:sldId id="326" r:id="rId5"/>
    <p:sldId id="327" r:id="rId6"/>
    <p:sldId id="328" r:id="rId7"/>
    <p:sldId id="329" r:id="rId8"/>
    <p:sldId id="330" r:id="rId9"/>
    <p:sldId id="331" r:id="rId10"/>
    <p:sldId id="332" r:id="rId11"/>
    <p:sldId id="333" r:id="rId12"/>
    <p:sldId id="334" r:id="rId13"/>
    <p:sldId id="335" r:id="rId14"/>
    <p:sldId id="336" r:id="rId15"/>
    <p:sldId id="337" r:id="rId16"/>
    <p:sldId id="338" r:id="rId17"/>
    <p:sldId id="339" r:id="rId18"/>
    <p:sldId id="343" r:id="rId19"/>
    <p:sldId id="342" r:id="rId20"/>
  </p:sldIdLst>
  <p:sldSz cx="12192000" cy="6858000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6EAFA"/>
    <a:srgbClr val="6BCFF6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3083" autoAdjust="0"/>
  </p:normalViewPr>
  <p:slideViewPr>
    <p:cSldViewPr>
      <p:cViewPr varScale="1">
        <p:scale>
          <a:sx n="64" d="100"/>
          <a:sy n="64" d="100"/>
        </p:scale>
        <p:origin x="156" y="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255C4C0C-7B30-4207-9026-E6BA0E24536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F8737C34-24D9-4D09-8EF5-C594E9ED07F2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43B6B62C-3E86-4E95-A84B-4F9EB6BB8416}" type="datetimeFigureOut">
              <a:rPr lang="zh-CN" altLang="en-US"/>
              <a:pPr>
                <a:defRPr/>
              </a:pPr>
              <a:t>2022/1/19</a:t>
            </a:fld>
            <a:endParaRPr lang="zh-CN" altLang="en-US"/>
          </a:p>
        </p:txBody>
      </p:sp>
      <p:sp>
        <p:nvSpPr>
          <p:cNvPr id="4" name="幻灯片图像占位符 3">
            <a:extLst>
              <a:ext uri="{FF2B5EF4-FFF2-40B4-BE49-F238E27FC236}">
                <a16:creationId xmlns:a16="http://schemas.microsoft.com/office/drawing/2014/main" id="{E73587E8-9B40-4383-982C-B19E3B7BDBE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>
            <a:extLst>
              <a:ext uri="{FF2B5EF4-FFF2-40B4-BE49-F238E27FC236}">
                <a16:creationId xmlns:a16="http://schemas.microsoft.com/office/drawing/2014/main" id="{3F416841-B0F8-40DD-AA23-AD29FC6274F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二级</a:t>
            </a:r>
          </a:p>
          <a:p>
            <a:pPr lvl="2"/>
            <a:r>
              <a:rPr lang="zh-CN" altLang="en-US" noProof="0"/>
              <a:t>三级</a:t>
            </a:r>
          </a:p>
          <a:p>
            <a:pPr lvl="3"/>
            <a:r>
              <a:rPr lang="zh-CN" altLang="en-US" noProof="0"/>
              <a:t>四级</a:t>
            </a:r>
          </a:p>
          <a:p>
            <a:pPr lvl="4"/>
            <a:r>
              <a:rPr lang="zh-CN" altLang="en-US" noProof="0"/>
              <a:t>五级</a:t>
            </a: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DD7F8714-BF35-497C-879F-5DBCB0C1D95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2C59ADAA-F45E-4AC0-B290-C82C7240988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D787F347-680E-42FE-B030-16CC2C72AD3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787F347-680E-42FE-B030-16CC2C72AD38}" type="slidenum">
              <a:rPr lang="zh-CN" altLang="en-US" smtClean="0"/>
              <a:pPr>
                <a:defRPr/>
              </a:pPr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679583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C5ED54A6-495E-4803-B0E5-E6540C18B7A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59265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闯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99A57EA5-DD12-40BC-8B5B-930ECA17DCC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15888"/>
            <a:ext cx="5135033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932DC21E-400D-4079-8179-9CDD430106D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82711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2BE5843D-D87E-43F3-B228-F6EA21ACE61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3" y="115888"/>
            <a:ext cx="617220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51DE808B-37D6-4A4C-A7E3-CF81555A881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9618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DD11497A-6389-4634-974C-91CB99DA236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4" y="115889"/>
            <a:ext cx="5050367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2699FE1-B83D-4F31-AA30-BEB32968F8C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20549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名师点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75351E60-AFCC-4DF3-B820-49AC7805053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3" y="115888"/>
            <a:ext cx="4438651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88314384-2304-4273-80E1-DBF723856B7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72718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重点扫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B907206E-6025-405D-AF3C-6414FFE25CD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434" y="188914"/>
            <a:ext cx="3359151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DFE8DE20-9694-48F4-B269-4E543DD0190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21034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考点精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7FD875A3-3A97-46F1-A77E-42F5129021D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184" y="115888"/>
            <a:ext cx="3551767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0D030755-D5E6-48CB-B558-E6C9AD77D63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74497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口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B83E673B-ABBD-452A-980C-16192B0703AA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431801" y="265113"/>
            <a:ext cx="11425767" cy="6480175"/>
            <a:chOff x="323438" y="264530"/>
            <a:chExt cx="8568952" cy="6480720"/>
          </a:xfrm>
        </p:grpSpPr>
        <p:sp>
          <p:nvSpPr>
            <p:cNvPr id="3" name="圆角矩形 2">
              <a:extLst>
                <a:ext uri="{FF2B5EF4-FFF2-40B4-BE49-F238E27FC236}">
                  <a16:creationId xmlns:a16="http://schemas.microsoft.com/office/drawing/2014/main" id="{AF2213F8-6A60-4D25-B2C0-A0AB7F680930}"/>
                </a:ext>
              </a:extLst>
            </p:cNvPr>
            <p:cNvSpPr/>
            <p:nvPr userDrawn="1"/>
          </p:nvSpPr>
          <p:spPr>
            <a:xfrm>
              <a:off x="323438" y="264530"/>
              <a:ext cx="8568952" cy="6480720"/>
            </a:xfrm>
            <a:prstGeom prst="roundRect">
              <a:avLst>
                <a:gd name="adj" fmla="val 10960"/>
              </a:avLst>
            </a:prstGeom>
            <a:solidFill>
              <a:srgbClr val="6BCF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" name="圆角矩形 3">
              <a:extLst>
                <a:ext uri="{FF2B5EF4-FFF2-40B4-BE49-F238E27FC236}">
                  <a16:creationId xmlns:a16="http://schemas.microsoft.com/office/drawing/2014/main" id="{DBB75E98-A7FA-4173-BCBD-D69741BA0251}"/>
                </a:ext>
              </a:extLst>
            </p:cNvPr>
            <p:cNvSpPr/>
            <p:nvPr userDrawn="1"/>
          </p:nvSpPr>
          <p:spPr>
            <a:xfrm>
              <a:off x="483769" y="466159"/>
              <a:ext cx="8207018" cy="6118740"/>
            </a:xfrm>
            <a:prstGeom prst="roundRect">
              <a:avLst>
                <a:gd name="adj" fmla="val 10960"/>
              </a:avLst>
            </a:prstGeom>
            <a:solidFill>
              <a:srgbClr val="C6EAFA"/>
            </a:solidFill>
            <a:ln w="53975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95E949D1-ADDC-401E-A39D-158D4CA329E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3447" y="517858"/>
              <a:ext cx="980582" cy="27295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5527253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FBD40835-834F-41AE-8C22-6418BB81D96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62765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122163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5F99BD92-6418-4C1C-9DB7-27161B56D59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6FBE778-954A-4E8C-A8FC-36BFCD9EC79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34" y="28575"/>
            <a:ext cx="5194300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3301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现现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18F9E55B-C266-4E6C-BC94-B0BD59F6EC3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3504628-8A10-4FCD-B1F1-38217F3E6F3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5" y="31750"/>
            <a:ext cx="5143500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53311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226B7EBB-AD3F-4590-A453-3DE75652DC8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0BD8E59-A570-408E-A7F0-E3D57AEAFB3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34" y="25400"/>
            <a:ext cx="5118100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99154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C3671DD3-93EB-42E6-B9F3-6D4134FDDBB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184" y="66675"/>
            <a:ext cx="5281083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30A76EC8-0A9E-4192-BDA1-A52FEF83187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17259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868ACC0A-E0A3-4553-99AF-07BF0BB7C9C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4613"/>
            <a:ext cx="5477933" cy="84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0FDF8B6A-1EF0-4A30-9EFF-2F1F3CBE803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48849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86E4B1B-3DAE-4F29-84F7-CEDCB7DECC7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2C1EF26-3839-4561-8F33-73D06596964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33" y="25400"/>
            <a:ext cx="63754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30744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轻松巩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A10AF51A-B05F-4960-AAD4-C7BCF0173BF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15889"/>
            <a:ext cx="54229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FDD6B4E1-7D01-48CA-ADCA-1F871FD9693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72723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快乐提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4B929FAE-1ABE-4F30-89F0-452F5C51C01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4" y="115889"/>
            <a:ext cx="5230284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F4099BB8-2B52-4DD2-9B1F-5F2A3CF11A5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64451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5022" r:id="rId1"/>
    <p:sldLayoutId id="2147485023" r:id="rId2"/>
    <p:sldLayoutId id="2147485024" r:id="rId3"/>
    <p:sldLayoutId id="2147485025" r:id="rId4"/>
    <p:sldLayoutId id="2147485026" r:id="rId5"/>
    <p:sldLayoutId id="2147485027" r:id="rId6"/>
    <p:sldLayoutId id="2147485028" r:id="rId7"/>
    <p:sldLayoutId id="2147485029" r:id="rId8"/>
    <p:sldLayoutId id="2147485030" r:id="rId9"/>
    <p:sldLayoutId id="2147485031" r:id="rId10"/>
    <p:sldLayoutId id="2147485032" r:id="rId11"/>
    <p:sldLayoutId id="2147485033" r:id="rId12"/>
    <p:sldLayoutId id="2147485034" r:id="rId13"/>
    <p:sldLayoutId id="2147485035" r:id="rId14"/>
    <p:sldLayoutId id="2147485036" r:id="rId15"/>
    <p:sldLayoutId id="2147485037" r:id="rId16"/>
    <p:sldLayoutId id="2147485038" r:id="rId17"/>
    <p:sldLayoutId id="2147485021" r:id="rId18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>
            <a:extLst>
              <a:ext uri="{FF2B5EF4-FFF2-40B4-BE49-F238E27FC236}">
                <a16:creationId xmlns:a16="http://schemas.microsoft.com/office/drawing/2014/main" id="{604B1896-BCC5-4D82-8B83-35204212450D}"/>
              </a:ext>
            </a:extLst>
          </p:cNvPr>
          <p:cNvGrpSpPr/>
          <p:nvPr/>
        </p:nvGrpSpPr>
        <p:grpSpPr>
          <a:xfrm>
            <a:off x="-1" y="0"/>
            <a:ext cx="12192001" cy="6874644"/>
            <a:chOff x="-1" y="0"/>
            <a:chExt cx="12192001" cy="6874644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B8E81C23-7573-42D2-9219-71B649391F4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235679" y="0"/>
              <a:ext cx="7720642" cy="6858000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9207240C-12DD-4FB1-9A28-FCCFF960A71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1" y="0"/>
              <a:ext cx="2235679" cy="6858000"/>
            </a:xfrm>
            <a:prstGeom prst="rect">
              <a:avLst/>
            </a:prstGeom>
          </p:spPr>
        </p:pic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23A1C58C-BDDD-4AEF-8998-15872597DDA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956321" y="0"/>
              <a:ext cx="2235679" cy="687464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831992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71262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1430743" y="1824434"/>
            <a:ext cx="218975" cy="17179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1354578" y="2311179"/>
            <a:ext cx="314181" cy="29586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1354578" y="2845645"/>
            <a:ext cx="314181" cy="28632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1430743" y="3418287"/>
            <a:ext cx="218975" cy="17179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1354578" y="3905032"/>
            <a:ext cx="314181" cy="28632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1354578" y="4439498"/>
            <a:ext cx="314181" cy="28632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71262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17981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643173" y="1787482"/>
            <a:ext cx="666446" cy="29637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061090" y="1787482"/>
            <a:ext cx="666446" cy="29637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746578" y="2313314"/>
            <a:ext cx="666446" cy="29637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1211768" y="2322874"/>
            <a:ext cx="342743" cy="27725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091305" y="2848706"/>
            <a:ext cx="2827636" cy="29637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25797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262677" y="1756438"/>
            <a:ext cx="6245553" cy="30487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243636" y="2880661"/>
            <a:ext cx="7349950" cy="30487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2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562321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470148" y="4635018"/>
            <a:ext cx="104727" cy="22874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203900" y="5349834"/>
            <a:ext cx="152330" cy="10483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108363" y="5349834"/>
            <a:ext cx="161851" cy="10483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946181" y="5283117"/>
            <a:ext cx="628363" cy="5718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3"/>
          <p:cNvSpPr/>
          <p:nvPr/>
        </p:nvSpPr>
        <p:spPr bwMode="white">
          <a:xfrm>
            <a:off x="5136003" y="5364832"/>
            <a:ext cx="315764" cy="15240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60278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814214" y="1890014"/>
            <a:ext cx="314181" cy="28588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241652" y="3128860"/>
            <a:ext cx="276099" cy="20012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948165" y="3624399"/>
            <a:ext cx="304661" cy="28588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9593256" y="4205703"/>
            <a:ext cx="314181" cy="28588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49423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566677" y="3469941"/>
            <a:ext cx="666446" cy="29517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537123" y="3469941"/>
            <a:ext cx="656925" cy="28565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936661" y="3469941"/>
            <a:ext cx="656925" cy="29517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832925" y="4031720"/>
            <a:ext cx="2684826" cy="30469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994776" y="4593499"/>
            <a:ext cx="990148" cy="29517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527272" y="4593499"/>
            <a:ext cx="4027239" cy="30469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091305" y="5155279"/>
            <a:ext cx="7511801" cy="30469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175861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1675" y="1009650"/>
            <a:ext cx="8248650" cy="483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1877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组合 17">
            <a:extLst>
              <a:ext uri="{FF2B5EF4-FFF2-40B4-BE49-F238E27FC236}">
                <a16:creationId xmlns:a16="http://schemas.microsoft.com/office/drawing/2014/main" id="{9BA99D1D-C8EA-4D91-9750-CB305FFADC1E}"/>
              </a:ext>
            </a:extLst>
          </p:cNvPr>
          <p:cNvGrpSpPr/>
          <p:nvPr/>
        </p:nvGrpSpPr>
        <p:grpSpPr>
          <a:xfrm>
            <a:off x="-1" y="0"/>
            <a:ext cx="12192001" cy="6858000"/>
            <a:chOff x="-1" y="0"/>
            <a:chExt cx="12192001" cy="6858000"/>
          </a:xfrm>
        </p:grpSpPr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id="{7BA7BA0A-1020-41F8-A342-EF3C893B22C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533418" y="0"/>
              <a:ext cx="5125163" cy="6858000"/>
            </a:xfrm>
            <a:prstGeom prst="rect">
              <a:avLst/>
            </a:prstGeom>
          </p:spPr>
        </p:pic>
        <p:pic>
          <p:nvPicPr>
            <p:cNvPr id="14" name="图片 13">
              <a:extLst>
                <a:ext uri="{FF2B5EF4-FFF2-40B4-BE49-F238E27FC236}">
                  <a16:creationId xmlns:a16="http://schemas.microsoft.com/office/drawing/2014/main" id="{8540B495-6479-4F0A-AA7A-EF23579AA0C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1" y="0"/>
              <a:ext cx="3533419" cy="6858000"/>
            </a:xfrm>
            <a:prstGeom prst="rect">
              <a:avLst/>
            </a:prstGeom>
          </p:spPr>
        </p:pic>
        <p:pic>
          <p:nvPicPr>
            <p:cNvPr id="15" name="图片 14">
              <a:extLst>
                <a:ext uri="{FF2B5EF4-FFF2-40B4-BE49-F238E27FC236}">
                  <a16:creationId xmlns:a16="http://schemas.microsoft.com/office/drawing/2014/main" id="{F5F2AA1D-A80E-4C03-8AA8-DE5FDC66890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658581" y="0"/>
              <a:ext cx="3533419" cy="6858000"/>
            </a:xfrm>
            <a:prstGeom prst="rect">
              <a:avLst/>
            </a:prstGeom>
          </p:spPr>
        </p:pic>
        <p:pic>
          <p:nvPicPr>
            <p:cNvPr id="16" name="图片 15">
              <a:extLst>
                <a:ext uri="{FF2B5EF4-FFF2-40B4-BE49-F238E27FC236}">
                  <a16:creationId xmlns:a16="http://schemas.microsoft.com/office/drawing/2014/main" id="{17230E08-B471-4334-8A7F-BE577CDDFB7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27448" y="5148808"/>
              <a:ext cx="3533419" cy="1709192"/>
            </a:xfrm>
            <a:prstGeom prst="rect">
              <a:avLst/>
            </a:prstGeom>
          </p:spPr>
        </p:pic>
        <p:pic>
          <p:nvPicPr>
            <p:cNvPr id="17" name="图片 16">
              <a:extLst>
                <a:ext uri="{FF2B5EF4-FFF2-40B4-BE49-F238E27FC236}">
                  <a16:creationId xmlns:a16="http://schemas.microsoft.com/office/drawing/2014/main" id="{DB2765C1-1F05-45A4-B77F-83B645E0300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512504" y="5148808"/>
              <a:ext cx="3533419" cy="170919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71971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4825" y="3076575"/>
            <a:ext cx="3562350" cy="7048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169347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071933" y="1788008"/>
            <a:ext cx="314181" cy="28703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746578" y="1788008"/>
            <a:ext cx="380826" cy="28703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0726215" y="1628800"/>
            <a:ext cx="266330" cy="44623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929123" y="2342933"/>
            <a:ext cx="314181" cy="29659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127404" y="2352501"/>
            <a:ext cx="314181" cy="28703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9555172" y="2342934"/>
            <a:ext cx="357251" cy="29659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27968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280727" y="1852612"/>
            <a:ext cx="437950" cy="30522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956694" y="1757228"/>
            <a:ext cx="495074" cy="46738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642181" y="1852612"/>
            <a:ext cx="447471" cy="30522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318148" y="1757228"/>
            <a:ext cx="495074" cy="46738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633322" y="2672916"/>
            <a:ext cx="485553" cy="44830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328330" y="2682455"/>
            <a:ext cx="447471" cy="42922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5813553" y="2701532"/>
            <a:ext cx="523636" cy="39107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6499041" y="2691993"/>
            <a:ext cx="485553" cy="41969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75733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718677" y="1347146"/>
            <a:ext cx="476033" cy="38163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366082" y="1318523"/>
            <a:ext cx="523636" cy="43888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565355" y="1308982"/>
            <a:ext cx="428429" cy="46750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212760" y="1318523"/>
            <a:ext cx="523636" cy="44842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8803041" y="2224912"/>
            <a:ext cx="504595" cy="45796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9479008" y="2253535"/>
            <a:ext cx="485553" cy="41980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2367074" y="3188547"/>
            <a:ext cx="533157" cy="39117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3081123" y="3159924"/>
            <a:ext cx="485553" cy="43888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97010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1948165" y="2579376"/>
            <a:ext cx="352264" cy="29605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594909" y="2579376"/>
            <a:ext cx="361785" cy="29605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260694" y="2579376"/>
            <a:ext cx="352264" cy="29605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9926479" y="2579376"/>
            <a:ext cx="352264" cy="29605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938644" y="3104635"/>
            <a:ext cx="352264" cy="29605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4594909" y="3114185"/>
            <a:ext cx="352264" cy="28650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7574876" y="3114185"/>
            <a:ext cx="352264" cy="29605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10231140" y="3104635"/>
            <a:ext cx="361785" cy="30560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1938644" y="3639444"/>
            <a:ext cx="352264" cy="28650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4594909" y="3639444"/>
            <a:ext cx="361785" cy="29605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7574876" y="3639444"/>
            <a:ext cx="352264" cy="29605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7" name="Rectangle 16"/>
          <p:cNvSpPr/>
          <p:nvPr/>
        </p:nvSpPr>
        <p:spPr bwMode="white">
          <a:xfrm>
            <a:off x="10240661" y="3639444"/>
            <a:ext cx="352264" cy="29605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23063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624462" y="1747093"/>
            <a:ext cx="666446" cy="28589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890049" y="1737563"/>
            <a:ext cx="971107" cy="30495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155636" y="1737563"/>
            <a:ext cx="1285289" cy="30495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633983" y="2271237"/>
            <a:ext cx="656925" cy="30495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061421" y="2290297"/>
            <a:ext cx="656925" cy="27636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8469818" y="2271237"/>
            <a:ext cx="666446" cy="30495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3804694" y="3338586"/>
            <a:ext cx="666446" cy="29542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6908429" y="3338586"/>
            <a:ext cx="656925" cy="29542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10021685" y="3348116"/>
            <a:ext cx="666446" cy="28589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3804694" y="3872261"/>
            <a:ext cx="666446" cy="29542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6927471" y="3872261"/>
            <a:ext cx="647404" cy="29542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10021685" y="3872261"/>
            <a:ext cx="666446" cy="29542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83855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872000" y="3413611"/>
            <a:ext cx="637884" cy="30479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927140" y="3423136"/>
            <a:ext cx="656925" cy="28574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862479" y="3966058"/>
            <a:ext cx="656925" cy="27622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813884" y="3956533"/>
            <a:ext cx="342743" cy="28574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862479" y="4489930"/>
            <a:ext cx="656925" cy="28574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365752" y="4480405"/>
            <a:ext cx="352264" cy="29527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64749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10148" y="2232341"/>
            <a:ext cx="3294148" cy="30475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700628" y="3298971"/>
            <a:ext cx="5179239" cy="30475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710148" y="4356077"/>
            <a:ext cx="4255735" cy="29522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theme/theme1.xml><?xml version="1.0" encoding="utf-8"?>
<a:theme xmlns:a="http://schemas.openxmlformats.org/drawingml/2006/main" name="梯田习题模板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梯田习题模板</Template>
  <TotalTime>1472</TotalTime>
  <Words>1</Words>
  <Application>Microsoft Office PowerPoint</Application>
  <PresentationFormat>宽屏</PresentationFormat>
  <Paragraphs>1</Paragraphs>
  <Slides>19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24" baseType="lpstr">
      <vt:lpstr>等线</vt:lpstr>
      <vt:lpstr>宋体</vt:lpstr>
      <vt:lpstr>Arial</vt:lpstr>
      <vt:lpstr>Calibri</vt:lpstr>
      <vt:lpstr>梯田习题模板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mycomputer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zhangqian</cp:lastModifiedBy>
  <cp:revision>188</cp:revision>
  <dcterms:created xsi:type="dcterms:W3CDTF">2015-08-18T12:29:20Z</dcterms:created>
  <dcterms:modified xsi:type="dcterms:W3CDTF">2022-01-19T10:45:17Z</dcterms:modified>
</cp:coreProperties>
</file>