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2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3" r:id="rId2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120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83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52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75272" y="1623396"/>
            <a:ext cx="971107" cy="2955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36198" y="1623396"/>
            <a:ext cx="961586" cy="2955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72000" y="2109593"/>
            <a:ext cx="1275768" cy="305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23404" y="2109593"/>
            <a:ext cx="1904132" cy="305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80859" y="2586257"/>
            <a:ext cx="1599471" cy="305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08760" y="2586257"/>
            <a:ext cx="1589950" cy="305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79471" y="2586257"/>
            <a:ext cx="1599471" cy="305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23338" y="3549118"/>
            <a:ext cx="666446" cy="2955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13289" y="3558652"/>
            <a:ext cx="666446" cy="2859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95041" y="4035315"/>
            <a:ext cx="2380165" cy="305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22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757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66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5966" y="1603736"/>
            <a:ext cx="666446" cy="2951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33190" y="1603736"/>
            <a:ext cx="656925" cy="3047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79933" y="1603736"/>
            <a:ext cx="666446" cy="2951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64826" y="1603736"/>
            <a:ext cx="980628" cy="3047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80925" y="2070338"/>
            <a:ext cx="1266247" cy="3047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75404" y="2070338"/>
            <a:ext cx="666446" cy="2951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12892" y="2070338"/>
            <a:ext cx="656925" cy="2951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81256" y="2546462"/>
            <a:ext cx="685487" cy="285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12429" y="2546462"/>
            <a:ext cx="656925" cy="2951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43636" y="3946268"/>
            <a:ext cx="3932033" cy="3047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836712"/>
            <a:ext cx="11520000" cy="23448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64704"/>
            <a:ext cx="11520000" cy="36909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099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5487" y="1699157"/>
            <a:ext cx="971107" cy="2952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43173" y="1699157"/>
            <a:ext cx="980628" cy="2952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90380" y="1699157"/>
            <a:ext cx="980628" cy="2952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37586" y="1699157"/>
            <a:ext cx="971107" cy="2952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07371" y="2194483"/>
            <a:ext cx="247537" cy="2286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54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1305" y="2100916"/>
            <a:ext cx="1437619" cy="305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5487" y="1633393"/>
            <a:ext cx="10158545" cy="2957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1173" y="4009171"/>
            <a:ext cx="152330" cy="2194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2132" y="3064585"/>
            <a:ext cx="209454" cy="2289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2132" y="3532107"/>
            <a:ext cx="218975" cy="2289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1305" y="4906051"/>
            <a:ext cx="4855537" cy="305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52231" y="4438529"/>
            <a:ext cx="7502280" cy="305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678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5" y="2790825"/>
            <a:ext cx="455295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80000"/>
            <a:ext cx="11520000" cy="21059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15830" y="1988840"/>
            <a:ext cx="314181" cy="822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24029" y="1988840"/>
            <a:ext cx="314181" cy="822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77483" y="2433172"/>
            <a:ext cx="266578" cy="1619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51996" y="2328348"/>
            <a:ext cx="304661" cy="2668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7863" y="2919170"/>
            <a:ext cx="276099" cy="200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32756" y="2890582"/>
            <a:ext cx="285619" cy="228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692696"/>
            <a:ext cx="11520000" cy="4472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7889" y="1360236"/>
            <a:ext cx="514115" cy="467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23377" y="1369772"/>
            <a:ext cx="514115" cy="448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65129" y="1369772"/>
            <a:ext cx="523636" cy="4577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9658" y="1369772"/>
            <a:ext cx="485553" cy="467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16666" y="1369772"/>
            <a:ext cx="533157" cy="4386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11674" y="1360236"/>
            <a:ext cx="523636" cy="467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56137" y="2304329"/>
            <a:ext cx="380826" cy="3528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94021" y="2237575"/>
            <a:ext cx="485553" cy="467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40831" y="2266184"/>
            <a:ext cx="456991" cy="3719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607277" y="2275720"/>
            <a:ext cx="514115" cy="400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23773" y="3133987"/>
            <a:ext cx="476033" cy="4195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561658" y="3114914"/>
            <a:ext cx="533157" cy="4386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666054" y="4001789"/>
            <a:ext cx="523636" cy="4291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370583" y="3982717"/>
            <a:ext cx="495074" cy="448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493691" y="4020862"/>
            <a:ext cx="533157" cy="4195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198220" y="4001789"/>
            <a:ext cx="495074" cy="4291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873856" y="4011326"/>
            <a:ext cx="466512" cy="4195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540302" y="4020862"/>
            <a:ext cx="523636" cy="400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82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5504" y="1892001"/>
            <a:ext cx="352264" cy="296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2033" y="1901554"/>
            <a:ext cx="352264" cy="286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74479" y="1892001"/>
            <a:ext cx="352264" cy="296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31008" y="1901554"/>
            <a:ext cx="361785" cy="286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95504" y="2837744"/>
            <a:ext cx="352264" cy="3056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52033" y="2837744"/>
            <a:ext cx="361785" cy="296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60297" y="2847297"/>
            <a:ext cx="342743" cy="2770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26347" y="2837744"/>
            <a:ext cx="342743" cy="296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80000"/>
            <a:ext cx="11520000" cy="2466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46236" y="1670412"/>
            <a:ext cx="647404" cy="2856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46236" y="2165597"/>
            <a:ext cx="666446" cy="2952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46236" y="2670304"/>
            <a:ext cx="656925" cy="2952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46236" y="3165489"/>
            <a:ext cx="666446" cy="2952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86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2132" y="1680481"/>
            <a:ext cx="352264" cy="2954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95636" y="1680481"/>
            <a:ext cx="352264" cy="2954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1917" y="1690012"/>
            <a:ext cx="352264" cy="2954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40991" y="1680481"/>
            <a:ext cx="352264" cy="305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2132" y="2185648"/>
            <a:ext cx="342743" cy="2859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95636" y="2185648"/>
            <a:ext cx="352264" cy="2859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41917" y="2195179"/>
            <a:ext cx="352264" cy="2859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69355" y="2176116"/>
            <a:ext cx="342743" cy="2954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64561" y="2814723"/>
            <a:ext cx="1275768" cy="305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64561" y="3300827"/>
            <a:ext cx="1285289" cy="2954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55041" y="3777400"/>
            <a:ext cx="1294809" cy="305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16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52495" y="1671227"/>
            <a:ext cx="1294809" cy="2956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62479" y="2148024"/>
            <a:ext cx="1275768" cy="2956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52495" y="2634356"/>
            <a:ext cx="1294809" cy="3051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62479" y="3120689"/>
            <a:ext cx="1285289" cy="2956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56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2479" y="2138282"/>
            <a:ext cx="971107" cy="295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7371" y="2138282"/>
            <a:ext cx="980628" cy="305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0148" y="3110758"/>
            <a:ext cx="3893950" cy="295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00628" y="4073700"/>
            <a:ext cx="7511801" cy="305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00628" y="5036643"/>
            <a:ext cx="5645752" cy="305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1473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188</cp:revision>
  <dcterms:created xsi:type="dcterms:W3CDTF">2015-08-18T12:29:20Z</dcterms:created>
  <dcterms:modified xsi:type="dcterms:W3CDTF">2022-01-19T10:48:38Z</dcterms:modified>
</cp:coreProperties>
</file>