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9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40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1596" y="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83FF2-9183-4660-8881-D8F91B3972E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2858C-213B-4BE8-8109-ED7E6E822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4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4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4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9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0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3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5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35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09936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13283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第八单元知识盘点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39737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2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5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4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5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85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68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7</Words>
  <Application>Microsoft Office PowerPoint</Application>
  <PresentationFormat>全屏显示(4:3)</PresentationFormat>
  <Paragraphs>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2022-01-19T10:26:35Z</dcterms:modified>
</cp:coreProperties>
</file>