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42AA1-CFF1-4C44-825F-972A6BE17E66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728F2-33EB-41C6-8C30-E979F0F72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56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75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0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124" y="4000582"/>
            <a:ext cx="6858654" cy="419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4888210"/>
            <a:ext cx="5067783" cy="419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8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8072" y="3162053"/>
            <a:ext cx="6868180" cy="410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713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635" y="3133384"/>
            <a:ext cx="276251" cy="314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4916925"/>
            <a:ext cx="180992" cy="305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9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1509292"/>
            <a:ext cx="266725" cy="314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2396496"/>
            <a:ext cx="285777" cy="305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347" y="4170905"/>
            <a:ext cx="266725" cy="314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24338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27684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27</a:t>
            </a:r>
            <a:r>
              <a:rPr lang="zh-CN" altLang="en-US" sz="3200" smtClean="0"/>
              <a:t>漏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693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1720" y="4316227"/>
            <a:ext cx="1152128" cy="352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232" y="4316227"/>
            <a:ext cx="1008111" cy="352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7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648" y="2728279"/>
            <a:ext cx="1152128" cy="400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5381" y="2699696"/>
            <a:ext cx="964891" cy="513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19672" y="5100657"/>
            <a:ext cx="648072" cy="560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55382" y="5129240"/>
            <a:ext cx="964890" cy="532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7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0278" y="3092195"/>
            <a:ext cx="657286" cy="686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0961" y="3130341"/>
            <a:ext cx="695391" cy="64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0586" y="3092195"/>
            <a:ext cx="638235" cy="686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9428" y="3139878"/>
            <a:ext cx="581080" cy="562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3530" y="3139878"/>
            <a:ext cx="704917" cy="591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74743" y="3120805"/>
            <a:ext cx="733495" cy="629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25966" y="5304656"/>
            <a:ext cx="771597" cy="629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30487" y="5361876"/>
            <a:ext cx="619184" cy="562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40586" y="5361876"/>
            <a:ext cx="619184" cy="572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59902" y="5380949"/>
            <a:ext cx="590606" cy="486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22108" y="5285584"/>
            <a:ext cx="695391" cy="638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93794" y="5323730"/>
            <a:ext cx="685865" cy="572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1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8249" y="2443200"/>
            <a:ext cx="1343153" cy="26310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2443200"/>
            <a:ext cx="1343153" cy="2621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8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515" y="2738696"/>
            <a:ext cx="476295" cy="428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9076" y="2738696"/>
            <a:ext cx="466769" cy="419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8789" y="2738696"/>
            <a:ext cx="485821" cy="419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27157" y="2738696"/>
            <a:ext cx="476295" cy="419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4798" y="4282999"/>
            <a:ext cx="457243" cy="409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21358" y="4282999"/>
            <a:ext cx="476295" cy="40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1931" y="4282999"/>
            <a:ext cx="447717" cy="40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79439" y="4273466"/>
            <a:ext cx="466769" cy="428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97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2604" y="2176511"/>
            <a:ext cx="1752767" cy="409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9936" y="3063254"/>
            <a:ext cx="1781345" cy="419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2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6782" y="4063622"/>
            <a:ext cx="4200926" cy="419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5</Words>
  <Application>Microsoft Office PowerPoint</Application>
  <PresentationFormat>全屏显示(4:3)</PresentationFormat>
  <Paragraphs>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2022-01-19T10:15:51Z</dcterms:modified>
</cp:coreProperties>
</file>