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37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876" y="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478D8-05BE-4288-9547-70C072084CC6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57D80-7D43-460D-8D6D-23464C5E67F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631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F624-FA2F-43CC-9C6C-E65E3071CE5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940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2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692696"/>
            <a:ext cx="8640000" cy="48741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127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575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004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679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第七单元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第七单元知识盘点</a:t>
            </a:r>
            <a:endParaRPr lang="zh-CN" altLang="en-US"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294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5456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476672"/>
            <a:ext cx="8640000" cy="54290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789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328" y="980728"/>
            <a:ext cx="8640000" cy="36068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883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8623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1405</TotalTime>
  <Words>7</Words>
  <Application>Microsoft Office PowerPoint</Application>
  <PresentationFormat>全屏显示(4:3)</PresentationFormat>
  <Paragraphs>3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0" baseType="lpstr">
      <vt:lpstr>等线</vt:lpstr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189</cp:revision>
  <dcterms:created xsi:type="dcterms:W3CDTF">2015-08-18T12:29:20Z</dcterms:created>
  <dcterms:modified xsi:type="dcterms:W3CDTF">2022-01-19T10:06:00Z</dcterms:modified>
</cp:coreProperties>
</file>