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48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9" r:id="rId2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75661-9D60-47AB-B1CD-0A63B421EAD4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83726-E5C2-4BB7-8EFB-B792691AE9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062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732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7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50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12405" y="3730612"/>
            <a:ext cx="1990915" cy="409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43752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53478" y="1893083"/>
            <a:ext cx="920964" cy="409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9279" y="2693342"/>
            <a:ext cx="6418843" cy="409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57973" y="3502906"/>
            <a:ext cx="1339584" cy="40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7201" y="5103422"/>
            <a:ext cx="911661" cy="409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20822" y="5103422"/>
            <a:ext cx="939569" cy="4094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48596" y="5912986"/>
            <a:ext cx="855845" cy="40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71920" y="5912986"/>
            <a:ext cx="865148" cy="400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260648"/>
            <a:ext cx="8640000" cy="3014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3274745"/>
            <a:ext cx="8640000" cy="15506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15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98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5746" y="2253692"/>
            <a:ext cx="904961" cy="419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3001" y="2263234"/>
            <a:ext cx="904961" cy="4007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0729" y="2263234"/>
            <a:ext cx="904961" cy="4007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35713" y="4114424"/>
            <a:ext cx="1438412" cy="4198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9649" y="4123967"/>
            <a:ext cx="962116" cy="410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06694" y="5049562"/>
            <a:ext cx="1809922" cy="4103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45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78601" y="2329249"/>
            <a:ext cx="943065" cy="410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92560" y="3254265"/>
            <a:ext cx="4934421" cy="419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07973" y="3273338"/>
            <a:ext cx="933539" cy="3909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7554" y="4188818"/>
            <a:ext cx="2448158" cy="4195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17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28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04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932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24338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27684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23</a:t>
            </a:r>
            <a:r>
              <a:rPr lang="zh-CN" altLang="en-US" sz="3200" smtClean="0"/>
              <a:t>海底世界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20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6705" y="1328165"/>
            <a:ext cx="952590" cy="400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4191" y="2263560"/>
            <a:ext cx="914487" cy="3913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80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93398" y="3081668"/>
            <a:ext cx="1809922" cy="419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21975" y="4883169"/>
            <a:ext cx="1781345" cy="4098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63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6220" y="3968568"/>
            <a:ext cx="5124939" cy="4194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2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06694" y="4021358"/>
            <a:ext cx="6010848" cy="4201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711589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47625" y="2818904"/>
            <a:ext cx="384430" cy="337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04902" y="2842446"/>
            <a:ext cx="384430" cy="306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91812" y="2818904"/>
            <a:ext cx="384430" cy="337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56934" y="2834598"/>
            <a:ext cx="384430" cy="3138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7625" y="4129421"/>
            <a:ext cx="384430" cy="3060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404902" y="4105879"/>
            <a:ext cx="384430" cy="337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91812" y="4105879"/>
            <a:ext cx="384430" cy="337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72625" y="4105879"/>
            <a:ext cx="353048" cy="329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408520" y="5392855"/>
            <a:ext cx="376585" cy="329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73642" y="5392855"/>
            <a:ext cx="384430" cy="329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60552" y="5392855"/>
            <a:ext cx="384430" cy="329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25674" y="5385007"/>
            <a:ext cx="392276" cy="3452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4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60648"/>
            <a:ext cx="8640000" cy="55201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93133" y="4077073"/>
            <a:ext cx="1000220" cy="5882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54456" y="4869161"/>
            <a:ext cx="981168" cy="6161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881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1181" y="2797393"/>
            <a:ext cx="914487" cy="324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45283" y="3501008"/>
            <a:ext cx="752546" cy="4413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78910" y="4365104"/>
            <a:ext cx="733495" cy="4072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147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40013" y="3091458"/>
            <a:ext cx="619184" cy="619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54544" y="3072392"/>
            <a:ext cx="714443" cy="6577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5327" y="3072392"/>
            <a:ext cx="733495" cy="6196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17014" y="3100991"/>
            <a:ext cx="723969" cy="5910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17323" y="3120057"/>
            <a:ext cx="723969" cy="5815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17587" y="3091458"/>
            <a:ext cx="666813" cy="600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417588" y="5274508"/>
            <a:ext cx="754812" cy="600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30487" y="5274509"/>
            <a:ext cx="638235" cy="600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64070" y="5293575"/>
            <a:ext cx="714443" cy="562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645327" y="5264976"/>
            <a:ext cx="723969" cy="6005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845592" y="5236377"/>
            <a:ext cx="685865" cy="6291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93530" y="5284042"/>
            <a:ext cx="657287" cy="5719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47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64467" y="3733250"/>
            <a:ext cx="914487" cy="4103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73508" y="5393917"/>
            <a:ext cx="914487" cy="400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0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5029" y="2862198"/>
            <a:ext cx="933539" cy="419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35757" y="5120920"/>
            <a:ext cx="914487" cy="419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39348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147890" y="2753625"/>
            <a:ext cx="1758282" cy="407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57144" y="4346422"/>
            <a:ext cx="1749028" cy="3981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47890" y="5939220"/>
            <a:ext cx="1758282" cy="4167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9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17543" y="2177780"/>
            <a:ext cx="904961" cy="410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46121" y="3829224"/>
            <a:ext cx="885909" cy="4104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6</Words>
  <Application>Microsoft Office PowerPoint</Application>
  <PresentationFormat>全屏显示(4:3)</PresentationFormat>
  <Paragraphs>3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2022-01-19T09:52:26Z</dcterms:modified>
</cp:coreProperties>
</file>