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46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7" r:id="rId2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75" d="100"/>
          <a:sy n="75" d="100"/>
        </p:scale>
        <p:origin x="480" y="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ADCF3-2891-4341-9235-016B69997B93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C13E4-B156-4E6D-958A-398287ABFE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554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AF624-FA2F-43CC-9C6C-E65E3071CE5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1445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8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480" y="404664"/>
            <a:ext cx="8640000" cy="52607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555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02306" y="3481466"/>
            <a:ext cx="885909" cy="3907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84092" y="3462407"/>
            <a:ext cx="885909" cy="4097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69781" y="4215248"/>
            <a:ext cx="1371730" cy="4193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8976" y="4968089"/>
            <a:ext cx="1876604" cy="4193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64423" y="4968089"/>
            <a:ext cx="3362646" cy="4097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06694" y="5711400"/>
            <a:ext cx="3134024" cy="4193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2761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81372" y="3165024"/>
            <a:ext cx="6668088" cy="4189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2833" y="4136132"/>
            <a:ext cx="3766851" cy="4189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39440" y="5097719"/>
            <a:ext cx="3129531" cy="4189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337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758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813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192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402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469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760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97609" y="2452702"/>
            <a:ext cx="914487" cy="4099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16220" y="3425033"/>
            <a:ext cx="2248114" cy="4099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88480" y="5360162"/>
            <a:ext cx="1800396" cy="4194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2459409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第七单元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3492872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smtClean="0"/>
              <a:t>22</a:t>
            </a:r>
            <a:r>
              <a:rPr lang="zh-CN" altLang="en-US" sz="3200" smtClean="0"/>
              <a:t>我们奇妙的世界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088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26407" y="1356582"/>
            <a:ext cx="1343153" cy="4101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17411" y="1356582"/>
            <a:ext cx="895435" cy="4005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16220" y="3292658"/>
            <a:ext cx="1295523" cy="4101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83386" y="3283120"/>
            <a:ext cx="1324101" cy="4291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98183" y="3283120"/>
            <a:ext cx="895435" cy="4196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036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50553" y="1375624"/>
            <a:ext cx="285777" cy="3242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88640"/>
            <a:ext cx="6751436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14143" y="2580567"/>
            <a:ext cx="1719494" cy="7302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63997" y="4055962"/>
            <a:ext cx="1362197" cy="372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63997" y="4838368"/>
            <a:ext cx="1369640" cy="7227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1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4664"/>
            <a:ext cx="8640000" cy="39385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16396" y="2751665"/>
            <a:ext cx="899420" cy="6379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36296" y="2924944"/>
            <a:ext cx="864096" cy="4646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79712" y="3789040"/>
            <a:ext cx="755404" cy="4683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40152" y="3573016"/>
            <a:ext cx="1008112" cy="7034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280372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28517" y="2859553"/>
            <a:ext cx="611670" cy="576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86681" y="2841267"/>
            <a:ext cx="702964" cy="5942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15290" y="2868696"/>
            <a:ext cx="520376" cy="576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09972" y="2841267"/>
            <a:ext cx="584282" cy="576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08091" y="4230981"/>
            <a:ext cx="602540" cy="4937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55481" y="5547553"/>
            <a:ext cx="693834" cy="6034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68846" y="5620696"/>
            <a:ext cx="611670" cy="4297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723505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230591" y="2846712"/>
            <a:ext cx="406822" cy="398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61921" y="3157848"/>
            <a:ext cx="398845" cy="3350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07105" y="4258790"/>
            <a:ext cx="390868" cy="398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77875" y="4258790"/>
            <a:ext cx="765783" cy="398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53130" y="4585881"/>
            <a:ext cx="390868" cy="3350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86429" y="4569925"/>
            <a:ext cx="757806" cy="3510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30013" y="5670867"/>
            <a:ext cx="414799" cy="398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461921" y="5989981"/>
            <a:ext cx="382891" cy="3270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480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54456" y="4016281"/>
            <a:ext cx="1790871" cy="4194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17146" y="4016281"/>
            <a:ext cx="1800396" cy="4194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54456" y="5703689"/>
            <a:ext cx="1790871" cy="4099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98094" y="5703689"/>
            <a:ext cx="1809922" cy="4194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782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7598" y="2090130"/>
            <a:ext cx="1362205" cy="4192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88480" y="2090130"/>
            <a:ext cx="1352679" cy="4192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06694" y="2985907"/>
            <a:ext cx="924013" cy="4097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69428" y="2985907"/>
            <a:ext cx="1362205" cy="4192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7598" y="3881683"/>
            <a:ext cx="1362205" cy="4097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07576" y="3881683"/>
            <a:ext cx="904961" cy="4097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489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36683" y="4084054"/>
            <a:ext cx="933539" cy="4196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06738" y="4970966"/>
            <a:ext cx="1343153" cy="4196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844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87951" y="1328208"/>
            <a:ext cx="1867078" cy="4200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55029" y="3113402"/>
            <a:ext cx="3448379" cy="4200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8028" y="4020319"/>
            <a:ext cx="1800396" cy="4104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1407</TotalTime>
  <Words>8</Words>
  <Application>Microsoft Office PowerPoint</Application>
  <PresentationFormat>全屏显示(4:3)</PresentationFormat>
  <Paragraphs>3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等线</vt:lpstr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189</cp:revision>
  <dcterms:created xsi:type="dcterms:W3CDTF">2015-08-18T12:29:20Z</dcterms:created>
  <dcterms:modified xsi:type="dcterms:W3CDTF">2022-01-19T09:48:46Z</dcterms:modified>
</cp:coreProperties>
</file>