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37" r:id="rId2"/>
    <p:sldId id="276" r:id="rId3"/>
    <p:sldId id="324" r:id="rId4"/>
    <p:sldId id="325" r:id="rId5"/>
    <p:sldId id="326" r:id="rId6"/>
    <p:sldId id="327" r:id="rId7"/>
    <p:sldId id="328" r:id="rId8"/>
    <p:sldId id="329" r:id="rId9"/>
    <p:sldId id="331" r:id="rId10"/>
    <p:sldId id="332" r:id="rId11"/>
    <p:sldId id="333" r:id="rId12"/>
    <p:sldId id="334" r:id="rId13"/>
    <p:sldId id="335" r:id="rId14"/>
    <p:sldId id="338" r:id="rId15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>
        <p:scale>
          <a:sx n="66" d="100"/>
          <a:sy n="66" d="100"/>
        </p:scale>
        <p:origin x="750" y="10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FFB9EB-C879-4484-96C5-1E72AFC6C089}" type="datetimeFigureOut">
              <a:rPr lang="zh-CN" altLang="en-US" smtClean="0"/>
              <a:t>2022/1/19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DE51D-028C-4EB0-BC8D-72CA576A4E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7946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AF624-FA2F-43CC-9C6C-E65E3071CE5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7356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0"/>
            <a:ext cx="7720642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6219" y="-16644"/>
            <a:ext cx="667782" cy="687464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3944"/>
            <a:ext cx="755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95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9699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9519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017499" y="1366136"/>
            <a:ext cx="352458" cy="3147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34849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98050" y="1261388"/>
            <a:ext cx="1828974" cy="4200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31369" y="2053767"/>
            <a:ext cx="924013" cy="4009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73464" y="2836600"/>
            <a:ext cx="895435" cy="4200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272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44886" y="2090622"/>
            <a:ext cx="266725" cy="3146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25746" y="2834288"/>
            <a:ext cx="6696714" cy="4195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8502" y="3616091"/>
            <a:ext cx="3343594" cy="40996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-3443"/>
            <a:ext cx="5125163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79712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4903" y="-1376"/>
            <a:ext cx="2049097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5143240"/>
            <a:ext cx="3533419" cy="170919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69" y="5152251"/>
            <a:ext cx="3533419" cy="170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0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>
            <a:extLst>
              <a:ext uri="{FF2B5EF4-FFF2-40B4-BE49-F238E27FC236}">
                <a16:creationId xmlns:a16="http://schemas.microsoft.com/office/drawing/2014/main" id="{9224FFFC-2852-46F8-8D7B-E44E0CE05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1844675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第六单元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42077B3-6A37-46E7-AC8A-407117F5B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050" y="2878138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smtClean="0"/>
              <a:t>语文园地六</a:t>
            </a: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76672"/>
            <a:ext cx="7816736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360799" y="1890803"/>
            <a:ext cx="275783" cy="862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58806" y="1994276"/>
            <a:ext cx="258546" cy="2155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421696" y="1772816"/>
            <a:ext cx="241310" cy="4456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360799" y="1994276"/>
            <a:ext cx="560185" cy="2241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431170" y="4365105"/>
            <a:ext cx="439529" cy="3970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706383" y="4460384"/>
            <a:ext cx="103418" cy="30179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472836" y="4537989"/>
            <a:ext cx="353347" cy="2241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476672"/>
            <a:ext cx="8640000" cy="562985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828817" y="4601421"/>
            <a:ext cx="342932" cy="3238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38343" y="5449233"/>
            <a:ext cx="333406" cy="3334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2705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27069" y="3207658"/>
            <a:ext cx="333406" cy="3434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27069" y="4925050"/>
            <a:ext cx="333406" cy="32439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2629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759638" y="2280690"/>
            <a:ext cx="1762293" cy="4192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44930" y="3128797"/>
            <a:ext cx="1762293" cy="4192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73508" y="3976903"/>
            <a:ext cx="1828974" cy="4288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6932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76672"/>
            <a:ext cx="8640000" cy="152652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426452" y="657946"/>
            <a:ext cx="3486482" cy="4102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49450" y="1440290"/>
            <a:ext cx="3143550" cy="4102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Picture 1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3595" y="2168085"/>
            <a:ext cx="8640000" cy="323227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7276516" y="2387383"/>
            <a:ext cx="933539" cy="4195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1065623" y="3169232"/>
            <a:ext cx="466769" cy="4195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4"/>
          <p:cNvSpPr/>
          <p:nvPr/>
        </p:nvSpPr>
        <p:spPr bwMode="white">
          <a:xfrm>
            <a:off x="1570496" y="3169232"/>
            <a:ext cx="3505534" cy="4195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5"/>
          <p:cNvSpPr/>
          <p:nvPr/>
        </p:nvSpPr>
        <p:spPr bwMode="white">
          <a:xfrm>
            <a:off x="4266329" y="3951080"/>
            <a:ext cx="3962778" cy="4195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6"/>
          <p:cNvSpPr/>
          <p:nvPr/>
        </p:nvSpPr>
        <p:spPr bwMode="white">
          <a:xfrm>
            <a:off x="1084675" y="4742463"/>
            <a:ext cx="4877265" cy="4195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7845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1405</TotalTime>
  <Words>6</Words>
  <Application>Microsoft Office PowerPoint</Application>
  <PresentationFormat>全屏显示(4:3)</PresentationFormat>
  <Paragraphs>3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0" baseType="lpstr">
      <vt:lpstr>等线</vt:lpstr>
      <vt:lpstr>宋体</vt:lpstr>
      <vt:lpstr>微软雅黑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189</cp:revision>
  <dcterms:created xsi:type="dcterms:W3CDTF">2015-08-18T12:29:20Z</dcterms:created>
  <dcterms:modified xsi:type="dcterms:W3CDTF">2022-01-19T09:38:59Z</dcterms:modified>
</cp:coreProperties>
</file>