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32" r:id="rId2"/>
    <p:sldId id="276" r:id="rId3"/>
    <p:sldId id="325" r:id="rId4"/>
    <p:sldId id="326" r:id="rId5"/>
    <p:sldId id="327" r:id="rId6"/>
    <p:sldId id="328" r:id="rId7"/>
    <p:sldId id="329" r:id="rId8"/>
    <p:sldId id="333" r:id="rId9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083" autoAdjust="0"/>
  </p:normalViewPr>
  <p:slideViewPr>
    <p:cSldViewPr>
      <p:cViewPr>
        <p:scale>
          <a:sx n="75" d="100"/>
          <a:sy n="75" d="100"/>
        </p:scale>
        <p:origin x="480" y="8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355155-D8DA-4F16-806F-D45F18872D5C}" type="datetimeFigureOut">
              <a:rPr lang="zh-CN" altLang="en-US" smtClean="0"/>
              <a:t>2022/1/19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0533CC-061F-4A21-9AE8-E176C3AD54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3006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AF624-FA2F-43CC-9C6C-E65E3071CE5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9647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0"/>
            <a:ext cx="7720642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6219" y="-16644"/>
            <a:ext cx="667782" cy="687464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3944"/>
            <a:ext cx="755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37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>
            <a:extLst>
              <a:ext uri="{FF2B5EF4-FFF2-40B4-BE49-F238E27FC236}">
                <a16:creationId xmlns:a16="http://schemas.microsoft.com/office/drawing/2014/main" id="{9224FFFC-2852-46F8-8D7B-E44E0CE05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2315393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第六单元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42077B3-6A37-46E7-AC8A-407117F5B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050" y="3348856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smtClean="0"/>
              <a:t>习作指导六身边那些有特点的人</a:t>
            </a: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48680"/>
            <a:ext cx="8640000" cy="207639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502438" y="1017543"/>
            <a:ext cx="704917" cy="2105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02703" y="1352446"/>
            <a:ext cx="714443" cy="2105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922019" y="1342877"/>
            <a:ext cx="704917" cy="2200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150862" y="1352446"/>
            <a:ext cx="933539" cy="2105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940630" y="2003114"/>
            <a:ext cx="485821" cy="2105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026804" y="2003114"/>
            <a:ext cx="495347" cy="2105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27096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151082" y="1814723"/>
            <a:ext cx="238147" cy="2099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51082" y="2549447"/>
            <a:ext cx="209570" cy="1335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151082" y="3131501"/>
            <a:ext cx="238147" cy="2099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74502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740366" y="1547247"/>
            <a:ext cx="914487" cy="2193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83872" y="1556782"/>
            <a:ext cx="1143109" cy="20978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40366" y="2205207"/>
            <a:ext cx="1133583" cy="2193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703364" y="2205207"/>
            <a:ext cx="933539" cy="2193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68502" y="2529419"/>
            <a:ext cx="7449261" cy="2193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0762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87686" y="1493183"/>
            <a:ext cx="257199" cy="21139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02306" y="1502792"/>
            <a:ext cx="266725" cy="2017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36022" y="1502792"/>
            <a:ext cx="276251" cy="2017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36551" y="1502792"/>
            <a:ext cx="266725" cy="2017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378160" y="1829496"/>
            <a:ext cx="266725" cy="2017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330972" y="1819887"/>
            <a:ext cx="276251" cy="21139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293309" y="1819887"/>
            <a:ext cx="266725" cy="21139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255647" y="1819887"/>
            <a:ext cx="266725" cy="21139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94263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388789" y="1778581"/>
            <a:ext cx="485821" cy="2105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16352" y="2103948"/>
            <a:ext cx="704917" cy="2105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484269" y="2429315"/>
            <a:ext cx="485821" cy="2201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1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3022632"/>
            <a:ext cx="8640000" cy="225880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1792772" y="3089347"/>
            <a:ext cx="266725" cy="2096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2659630" y="3413395"/>
            <a:ext cx="933539" cy="2192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4"/>
          <p:cNvSpPr/>
          <p:nvPr/>
        </p:nvSpPr>
        <p:spPr bwMode="white">
          <a:xfrm>
            <a:off x="5669817" y="3413395"/>
            <a:ext cx="1152635" cy="2192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5"/>
          <p:cNvSpPr/>
          <p:nvPr/>
        </p:nvSpPr>
        <p:spPr bwMode="white">
          <a:xfrm>
            <a:off x="7784569" y="3413395"/>
            <a:ext cx="933539" cy="2096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6"/>
          <p:cNvSpPr/>
          <p:nvPr/>
        </p:nvSpPr>
        <p:spPr bwMode="white">
          <a:xfrm>
            <a:off x="573456" y="3737443"/>
            <a:ext cx="714443" cy="2192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7"/>
          <p:cNvSpPr/>
          <p:nvPr/>
        </p:nvSpPr>
        <p:spPr bwMode="white">
          <a:xfrm>
            <a:off x="2878726" y="4395069"/>
            <a:ext cx="1162160" cy="2192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8"/>
          <p:cNvSpPr/>
          <p:nvPr/>
        </p:nvSpPr>
        <p:spPr bwMode="white">
          <a:xfrm>
            <a:off x="5212574" y="4395069"/>
            <a:ext cx="1162160" cy="2096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-3443"/>
            <a:ext cx="5125163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79712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4903" y="-1376"/>
            <a:ext cx="2049097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5143240"/>
            <a:ext cx="3533419" cy="170919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69" y="5152251"/>
            <a:ext cx="3533419" cy="170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8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1405</TotalTime>
  <Words>12</Words>
  <Application>Microsoft Office PowerPoint</Application>
  <PresentationFormat>全屏显示(4:3)</PresentationFormat>
  <Paragraphs>3</Paragraphs>
  <Slides>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4" baseType="lpstr">
      <vt:lpstr>等线</vt:lpstr>
      <vt:lpstr>宋体</vt:lpstr>
      <vt:lpstr>微软雅黑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189</cp:revision>
  <dcterms:created xsi:type="dcterms:W3CDTF">2015-08-18T12:29:20Z</dcterms:created>
  <dcterms:modified xsi:type="dcterms:W3CDTF">2022-01-19T09:40:43Z</dcterms:modified>
</cp:coreProperties>
</file>