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3" r:id="rId2"/>
    <p:sldId id="276" r:id="rId3"/>
    <p:sldId id="325" r:id="rId4"/>
    <p:sldId id="327" r:id="rId5"/>
    <p:sldId id="329" r:id="rId6"/>
    <p:sldId id="331" r:id="rId7"/>
    <p:sldId id="334" r:id="rId8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75" d="100"/>
          <a:sy n="75" d="100"/>
        </p:scale>
        <p:origin x="480" y="8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95223C-8C78-4CAD-B54A-3CF1DB1F97A0}" type="datetimeFigureOut">
              <a:rPr lang="zh-CN" altLang="en-US" smtClean="0"/>
              <a:t>2022/1/19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10730-ADCF-408D-ACE2-31B261F520D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300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AF624-FA2F-43CC-9C6C-E65E3071CE5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576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0"/>
            <a:ext cx="7720642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6219" y="-16644"/>
            <a:ext cx="667782" cy="687464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3944"/>
            <a:ext cx="7555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4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>
            <a:extLst>
              <a:ext uri="{FF2B5EF4-FFF2-40B4-BE49-F238E27FC236}">
                <a16:creationId xmlns:a16="http://schemas.microsoft.com/office/drawing/2014/main" id="{9224FFFC-2852-46F8-8D7B-E44E0CE05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第六单元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42077B3-6A37-46E7-AC8A-407117F5B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 smtClean="0"/>
              <a:t>双休阅读提升六</a:t>
            </a:r>
            <a:r>
              <a:rPr lang="en-US" altLang="zh-CN" sz="3200" smtClean="0"/>
              <a:t>—</a:t>
            </a:r>
            <a:r>
              <a:rPr lang="zh-CN" altLang="en-US" sz="3200" smtClean="0"/>
              <a:t>运用多种方法理解难懂的句子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2192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60" y="3429000"/>
            <a:ext cx="8640000" cy="13558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92696"/>
            <a:ext cx="8640000" cy="1206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4368" y="953464"/>
            <a:ext cx="209570" cy="31395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63982" y="1385512"/>
            <a:ext cx="259746" cy="1788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99992" y="1267422"/>
            <a:ext cx="202711" cy="2969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63938" y="1673545"/>
            <a:ext cx="243766" cy="1877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Picture 1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916832"/>
            <a:ext cx="8640000" cy="1206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4950377" y="1974304"/>
            <a:ext cx="3657949" cy="2107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454147" y="2271246"/>
            <a:ext cx="2276692" cy="2011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6083960" y="2587345"/>
            <a:ext cx="180992" cy="16283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620688"/>
            <a:ext cx="8640000" cy="18119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35757" y="1601536"/>
            <a:ext cx="200140" cy="14401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9552" y="2177601"/>
            <a:ext cx="432048" cy="254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2432595"/>
            <a:ext cx="8640000" cy="14501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Picture 1" descr="7.pn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967556"/>
            <a:ext cx="8640000" cy="182406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3247982" y="4349559"/>
            <a:ext cx="171466" cy="15280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162690" y="5228168"/>
            <a:ext cx="876383" cy="200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7658478" y="5228168"/>
            <a:ext cx="1076427" cy="200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61675" y="5524220"/>
            <a:ext cx="3095920" cy="2005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-3443"/>
            <a:ext cx="5125163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979712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903" y="-1376"/>
            <a:ext cx="204909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6056" y="5143240"/>
            <a:ext cx="3533419" cy="170919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69" y="5152251"/>
            <a:ext cx="3533419" cy="1709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8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1406</TotalTime>
  <Words>16</Words>
  <Application>Microsoft Office PowerPoint</Application>
  <PresentationFormat>全屏显示(4:3)</PresentationFormat>
  <Paragraphs>3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宋体</vt:lpstr>
      <vt:lpstr>微软雅黑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189</cp:revision>
  <dcterms:created xsi:type="dcterms:W3CDTF">2015-08-18T12:29:20Z</dcterms:created>
  <dcterms:modified xsi:type="dcterms:W3CDTF">2022-01-19T09:43:29Z</dcterms:modified>
</cp:coreProperties>
</file>