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38" r:id="rId3"/>
    <p:sldId id="276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333" r:id="rId15"/>
    <p:sldId id="334" r:id="rId16"/>
    <p:sldId id="335" r:id="rId17"/>
    <p:sldId id="339" r:id="rId1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42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30575" y="1908797"/>
            <a:ext cx="924013" cy="419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92383" y="4766720"/>
            <a:ext cx="933539" cy="419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8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794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50818" y="1270656"/>
            <a:ext cx="314355" cy="3241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618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69208" y="2080548"/>
            <a:ext cx="285777" cy="3144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265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5746" y="1986373"/>
            <a:ext cx="2448158" cy="4197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260342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363688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smtClean="0"/>
              <a:t>21</a:t>
            </a:r>
            <a:r>
              <a:rPr lang="zh-CN" altLang="en-US" sz="3200" smtClean="0"/>
              <a:t>我不能失信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4664"/>
            <a:ext cx="8640000" cy="43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7312" y="2626650"/>
            <a:ext cx="476295" cy="419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69914" y="2645723"/>
            <a:ext cx="466769" cy="4005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07312" y="3360955"/>
            <a:ext cx="485821" cy="4196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0388" y="3370491"/>
            <a:ext cx="485821" cy="410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455029" y="4085723"/>
            <a:ext cx="485821" cy="4291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22196" y="4095260"/>
            <a:ext cx="476295" cy="4100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14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1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50862" y="1938846"/>
            <a:ext cx="485821" cy="42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50862" y="3408427"/>
            <a:ext cx="485821" cy="42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50862" y="4868465"/>
            <a:ext cx="485821" cy="42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215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0101" y="3579234"/>
            <a:ext cx="466769" cy="419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45856" y="3569695"/>
            <a:ext cx="476295" cy="419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40101" y="4313742"/>
            <a:ext cx="476295" cy="400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7234" y="4304203"/>
            <a:ext cx="924013" cy="419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40101" y="5048250"/>
            <a:ext cx="447717" cy="4006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17234" y="5029172"/>
            <a:ext cx="924013" cy="419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05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40277" y="2089809"/>
            <a:ext cx="933539" cy="419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93750" y="2089809"/>
            <a:ext cx="466769" cy="40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3547364"/>
            <a:ext cx="981168" cy="4191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83034" y="4280905"/>
            <a:ext cx="466769" cy="4096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21226" y="5023973"/>
            <a:ext cx="943065" cy="400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93750" y="5023973"/>
            <a:ext cx="952590" cy="4001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0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79175" y="3424868"/>
            <a:ext cx="952590" cy="409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2769" y="4139767"/>
            <a:ext cx="885909" cy="40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624"/>
            <a:ext cx="8640000" cy="48020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06871" y="2340847"/>
            <a:ext cx="200044" cy="114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02482" y="2369430"/>
            <a:ext cx="123836" cy="314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672" y="2369430"/>
            <a:ext cx="123836" cy="3144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17631" y="2607628"/>
            <a:ext cx="133362" cy="114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112758" y="3255525"/>
            <a:ext cx="371510" cy="3430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64511" y="3522306"/>
            <a:ext cx="133362" cy="1143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64599" y="4408400"/>
            <a:ext cx="209570" cy="152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11</Words>
  <Application>WPS 演示</Application>
  <PresentationFormat>全屏显示(4:3)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2022-01-19T11:17:24Z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6303373F3F9F4CFBA570F4AD9F5D97C0</vt:lpwstr>
  </property>
  <property fmtid="{D5CDD505-2E9C-101B-9397-08002B2CF9AE}" pid="3" name="KSOProductBuildVer">
    <vt:lpwstr>2052-11.1.0.11035</vt:lpwstr>
  </property>
</Properties>
</file>