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0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1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91935-715E-4B7E-A8E8-F54AAAAA5A16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82A7D-32EC-40BE-8969-C8CCEF32AB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5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6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3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567" y="1985538"/>
            <a:ext cx="2257640" cy="409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3415336"/>
            <a:ext cx="6058478" cy="419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4149298"/>
            <a:ext cx="1124057" cy="409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8640000" cy="4227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1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9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04246"/>
            <a:ext cx="7763616" cy="38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829920"/>
            <a:ext cx="7763616" cy="38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20752" y="2382695"/>
            <a:ext cx="7763616" cy="38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23528" y="1657021"/>
            <a:ext cx="7763616" cy="38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206376" y="4542935"/>
            <a:ext cx="1629320" cy="146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5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9803" y="2186179"/>
            <a:ext cx="2724410" cy="419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0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3672066"/>
            <a:ext cx="476295" cy="428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2871575"/>
            <a:ext cx="1676560" cy="419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9980" y="2871575"/>
            <a:ext cx="476295" cy="419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1953" y="3672066"/>
            <a:ext cx="5134465" cy="428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3905" y="2871575"/>
            <a:ext cx="2686306" cy="419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7841" y="2881105"/>
            <a:ext cx="1676560" cy="409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667571"/>
            <a:ext cx="3181653" cy="420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2855971"/>
            <a:ext cx="6820551" cy="429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4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3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60342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63688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19</a:t>
            </a:r>
            <a:r>
              <a:rPr lang="zh-CN" altLang="en-US" sz="3200" smtClean="0"/>
              <a:t>剃头大师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2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0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2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3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0983" y="1252131"/>
            <a:ext cx="1743241" cy="420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2830004"/>
            <a:ext cx="2152855" cy="420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4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5217" y="1299759"/>
            <a:ext cx="466769" cy="420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2092803"/>
            <a:ext cx="447717" cy="401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2092803"/>
            <a:ext cx="1828974" cy="420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2885848"/>
            <a:ext cx="1352679" cy="410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7532" y="2876293"/>
            <a:ext cx="904961" cy="429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0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3711158"/>
            <a:ext cx="5867960" cy="419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272" y="2919904"/>
            <a:ext cx="6668136" cy="428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5512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8348" y="2736156"/>
            <a:ext cx="1352679" cy="419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7444" y="3594548"/>
            <a:ext cx="914487" cy="391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9726" y="4405253"/>
            <a:ext cx="1809922" cy="410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0630" y="5235032"/>
            <a:ext cx="1362205" cy="400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4408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293" y="2780928"/>
            <a:ext cx="419140" cy="246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0862" y="2780927"/>
            <a:ext cx="409614" cy="237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7345" y="3573015"/>
            <a:ext cx="419140" cy="217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3573015"/>
            <a:ext cx="419140" cy="217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9461" y="4315776"/>
            <a:ext cx="352458" cy="238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9351" y="4315776"/>
            <a:ext cx="419140" cy="238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744836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24956" y="1701422"/>
            <a:ext cx="615907" cy="591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6499" y="1717856"/>
            <a:ext cx="476301" cy="566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3449" y="2859996"/>
            <a:ext cx="632331" cy="501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3204" y="2901080"/>
            <a:ext cx="509149" cy="419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1407" y="2851779"/>
            <a:ext cx="500937" cy="493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43677" y="2827129"/>
            <a:ext cx="517361" cy="558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02389" y="3969268"/>
            <a:ext cx="558422" cy="460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81083" y="3944618"/>
            <a:ext cx="583058" cy="517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77042" y="3944618"/>
            <a:ext cx="492725" cy="542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36692" y="5062107"/>
            <a:ext cx="435240" cy="493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49689" y="5029240"/>
            <a:ext cx="574846" cy="550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2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4864" y="3426767"/>
            <a:ext cx="943065" cy="429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6584" y="4895882"/>
            <a:ext cx="914487" cy="419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115" y="5630439"/>
            <a:ext cx="943065" cy="419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9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2528330"/>
            <a:ext cx="476295" cy="419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2537859"/>
            <a:ext cx="428665" cy="409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7664" y="2528330"/>
            <a:ext cx="485821" cy="419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4610" y="2528330"/>
            <a:ext cx="485821" cy="419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9285" y="3957604"/>
            <a:ext cx="457243" cy="390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8601" y="3938547"/>
            <a:ext cx="476295" cy="428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2879" y="3938547"/>
            <a:ext cx="495347" cy="419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1722" y="3938547"/>
            <a:ext cx="485821" cy="419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2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0123" y="1261325"/>
            <a:ext cx="1800396" cy="419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0509" y="1986627"/>
            <a:ext cx="2000441" cy="419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650" y="2711929"/>
            <a:ext cx="1828974" cy="419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4172076"/>
            <a:ext cx="1828974" cy="419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1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17631" y="4226742"/>
            <a:ext cx="933539" cy="410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7212" y="4941911"/>
            <a:ext cx="7115854" cy="429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5666615"/>
            <a:ext cx="4229503" cy="419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4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198" y="1729740"/>
            <a:ext cx="2514840" cy="38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55576" y="2454675"/>
            <a:ext cx="6552728" cy="110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6</Words>
  <Application>Microsoft Office PowerPoint</Application>
  <PresentationFormat>全屏显示(4:3)</PresentationFormat>
  <Paragraphs>3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2022-01-19T09:31:16Z</dcterms:modified>
</cp:coreProperties>
</file>