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89" d="100"/>
          <a:sy n="89" d="100"/>
        </p:scale>
        <p:origin x="90" y="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D320C-4E42-4DB4-8069-94CBBD517390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3F54D-C2CA-4C8A-BB2C-5E06FA902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07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20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387401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第五单元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420864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习作指导五奇妙的想象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81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31104" y="1642240"/>
            <a:ext cx="476295" cy="2096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2063" y="2052008"/>
            <a:ext cx="495347" cy="200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6595" y="2052008"/>
            <a:ext cx="485821" cy="2096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3982" y="2452247"/>
            <a:ext cx="485821" cy="2096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02747" y="2862015"/>
            <a:ext cx="495347" cy="2096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261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22504" y="1718973"/>
            <a:ext cx="219095" cy="1621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22504" y="2081376"/>
            <a:ext cx="238147" cy="200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22504" y="2529612"/>
            <a:ext cx="219095" cy="1621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11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074654" y="2416078"/>
            <a:ext cx="990694" cy="724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97918" y="2540142"/>
            <a:ext cx="990694" cy="4485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22063" y="2540143"/>
            <a:ext cx="438191" cy="4568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60035" y="3284984"/>
            <a:ext cx="1514619" cy="495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68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9065" y="1595190"/>
            <a:ext cx="266725" cy="219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2350" y="1595190"/>
            <a:ext cx="276251" cy="219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4257" y="1604731"/>
            <a:ext cx="257199" cy="200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79307" y="1604731"/>
            <a:ext cx="266725" cy="200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969" y="2005435"/>
            <a:ext cx="266725" cy="209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21446" y="2005435"/>
            <a:ext cx="266725" cy="209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83783" y="2005435"/>
            <a:ext cx="257199" cy="209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88877" y="2014975"/>
            <a:ext cx="266725" cy="1908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6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59770" y="1595545"/>
            <a:ext cx="1143109" cy="219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2835" y="2817577"/>
            <a:ext cx="943065" cy="219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22504" y="2827125"/>
            <a:ext cx="485821" cy="200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028" y="3228104"/>
            <a:ext cx="266725" cy="2100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16926" y="3228104"/>
            <a:ext cx="504873" cy="2100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9</Words>
  <Application>Microsoft Office PowerPoint</Application>
  <PresentationFormat>全屏显示(4:3)</PresentationFormat>
  <Paragraphs>3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2022-01-19T09:19:03Z</dcterms:modified>
</cp:coreProperties>
</file>