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2" r:id="rId2"/>
    <p:sldId id="276" r:id="rId3"/>
    <p:sldId id="325" r:id="rId4"/>
    <p:sldId id="326" r:id="rId5"/>
    <p:sldId id="327" r:id="rId6"/>
    <p:sldId id="328" r:id="rId7"/>
    <p:sldId id="329" r:id="rId8"/>
    <p:sldId id="333" r:id="rId9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>
        <p:scale>
          <a:sx n="66" d="100"/>
          <a:sy n="66" d="100"/>
        </p:scale>
        <p:origin x="1146" y="10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82436-ACEA-4169-8C7B-E46D239D772E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9CA4C-B80F-4162-8EBE-99368B98DA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262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AF624-FA2F-43CC-9C6C-E65E3071CE5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745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4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2099369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第四单元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3132832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习作指导四我做了一项小实验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6513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59814" y="1538169"/>
            <a:ext cx="704917" cy="2099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73861" y="1853161"/>
            <a:ext cx="485821" cy="2004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41424" y="1853161"/>
            <a:ext cx="485821" cy="2099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12626" y="2473600"/>
            <a:ext cx="476295" cy="2004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350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93926" y="1700808"/>
            <a:ext cx="238147" cy="3229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93927" y="2128573"/>
            <a:ext cx="238147" cy="2001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93926" y="2644523"/>
            <a:ext cx="294497" cy="3038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037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26496" y="1146781"/>
            <a:ext cx="466769" cy="2098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3132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0443" y="1492174"/>
            <a:ext cx="276251" cy="2108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16705" y="1492174"/>
            <a:ext cx="276251" cy="2108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64776" y="1492174"/>
            <a:ext cx="276251" cy="2108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74610" y="1492174"/>
            <a:ext cx="266725" cy="2108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49539" y="1798909"/>
            <a:ext cx="266725" cy="2108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88039" y="1808494"/>
            <a:ext cx="266725" cy="2012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36066" y="1808494"/>
            <a:ext cx="238147" cy="2012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531898" y="1798909"/>
            <a:ext cx="257199" cy="2108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368635" y="2115229"/>
            <a:ext cx="266725" cy="2108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768943" y="2191912"/>
            <a:ext cx="266725" cy="383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826540" y="2115229"/>
            <a:ext cx="266725" cy="2108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522372" y="2115229"/>
            <a:ext cx="266725" cy="2012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320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702923" y="1137388"/>
            <a:ext cx="466769" cy="2199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1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3012075"/>
            <a:ext cx="8640000" cy="21735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1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1405</TotalTime>
  <Words>13</Words>
  <Application>Microsoft Office PowerPoint</Application>
  <PresentationFormat>全屏显示(4:3)</PresentationFormat>
  <Paragraphs>3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等线</vt:lpstr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189</cp:revision>
  <dcterms:created xsi:type="dcterms:W3CDTF">2015-08-18T12:29:20Z</dcterms:created>
  <dcterms:modified xsi:type="dcterms:W3CDTF">2022-01-19T08:55:25Z</dcterms:modified>
</cp:coreProperties>
</file>