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33" r:id="rId2"/>
    <p:sldId id="276" r:id="rId3"/>
    <p:sldId id="325" r:id="rId4"/>
    <p:sldId id="326" r:id="rId5"/>
    <p:sldId id="327" r:id="rId6"/>
    <p:sldId id="330" r:id="rId7"/>
    <p:sldId id="334" r:id="rId8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89" d="100"/>
          <a:sy n="89" d="100"/>
        </p:scale>
        <p:origin x="90" y="5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A8DAD-E286-4B9E-8577-3C4E6E66AAAD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D8681-2FFB-4360-9D56-BAA8D7015B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1810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AF624-FA2F-43CC-9C6C-E65E3071CE5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78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0"/>
            <a:ext cx="7720642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6219" y="-16644"/>
            <a:ext cx="667782" cy="687464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944"/>
            <a:ext cx="755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69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9224FFFC-2852-46F8-8D7B-E44E0CE0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2110407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第四单元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2077B3-6A37-46E7-AC8A-407117F5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3143870"/>
            <a:ext cx="59039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smtClean="0"/>
              <a:t>双休阅读提升四</a:t>
            </a:r>
            <a:r>
              <a:rPr lang="en-US" altLang="zh-CN" sz="3200" smtClean="0"/>
              <a:t>—</a:t>
            </a:r>
            <a:r>
              <a:rPr lang="zh-CN" altLang="en-US" sz="3200" smtClean="0"/>
              <a:t>借助关键语句概括一段话的大意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656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4792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865305" y="1442653"/>
            <a:ext cx="171466" cy="1145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865305" y="1738502"/>
            <a:ext cx="171466" cy="1145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17675" y="1919828"/>
            <a:ext cx="219096" cy="2672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65305" y="2311113"/>
            <a:ext cx="171466" cy="1145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4611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矩形 3"/>
          <p:cNvSpPr/>
          <p:nvPr/>
        </p:nvSpPr>
        <p:spPr>
          <a:xfrm>
            <a:off x="4067944" y="2204864"/>
            <a:ext cx="360040" cy="720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1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1987" y="2541132"/>
            <a:ext cx="8640000" cy="14581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6" name="矩形 5"/>
          <p:cNvSpPr/>
          <p:nvPr/>
        </p:nvSpPr>
        <p:spPr>
          <a:xfrm>
            <a:off x="5796136" y="3927237"/>
            <a:ext cx="504056" cy="720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11987" y="3356992"/>
            <a:ext cx="504056" cy="720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Picture 1" descr="5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1987" y="3999245"/>
            <a:ext cx="8640000" cy="11773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1188326" y="4248117"/>
            <a:ext cx="266725" cy="478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4665283" y="4535278"/>
            <a:ext cx="257199" cy="478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5922703" y="4822438"/>
            <a:ext cx="266725" cy="478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矩形 11"/>
          <p:cNvSpPr/>
          <p:nvPr/>
        </p:nvSpPr>
        <p:spPr>
          <a:xfrm>
            <a:off x="2411760" y="4786434"/>
            <a:ext cx="360040" cy="720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583995" y="3068960"/>
            <a:ext cx="360040" cy="720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835696" y="5085184"/>
            <a:ext cx="360040" cy="720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5094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97389" y="2016231"/>
            <a:ext cx="3619845" cy="2197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97389" y="2321939"/>
            <a:ext cx="3181653" cy="2197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1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636912"/>
            <a:ext cx="8640000" cy="11683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2664158" y="2694369"/>
            <a:ext cx="200044" cy="1723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-3443"/>
            <a:ext cx="5125163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79712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903" y="-1376"/>
            <a:ext cx="2049097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5143240"/>
            <a:ext cx="3533419" cy="170919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9" y="5152251"/>
            <a:ext cx="3533419" cy="170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28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1413</TotalTime>
  <Words>17</Words>
  <Application>Microsoft Office PowerPoint</Application>
  <PresentationFormat>全屏显示(4:3)</PresentationFormat>
  <Paragraphs>3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3" baseType="lpstr">
      <vt:lpstr>等线</vt:lpstr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190</cp:revision>
  <dcterms:created xsi:type="dcterms:W3CDTF">2015-08-18T12:29:20Z</dcterms:created>
  <dcterms:modified xsi:type="dcterms:W3CDTF">2022-01-19T09:05:21Z</dcterms:modified>
</cp:coreProperties>
</file>