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36" r:id="rId2"/>
    <p:sldId id="276" r:id="rId3"/>
    <p:sldId id="324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37" r:id="rId15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>
        <p:scale>
          <a:sx n="66" d="100"/>
          <a:sy n="66" d="100"/>
        </p:scale>
        <p:origin x="1146" y="10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A718E-45C2-4D24-9561-C4FFDC52923B}" type="datetimeFigureOut">
              <a:rPr lang="zh-CN" altLang="en-US" smtClean="0"/>
              <a:t>2022/1/19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02D203-80CC-478C-8A7A-BF6692288E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0564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AF624-FA2F-43CC-9C6C-E65E3071CE5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8851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0"/>
            <a:ext cx="7720642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6219" y="-16644"/>
            <a:ext cx="667782" cy="687464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3944"/>
            <a:ext cx="755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55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16632"/>
            <a:ext cx="8640000" cy="509032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3957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30531" y="2692946"/>
            <a:ext cx="1848026" cy="4103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88657" y="2692946"/>
            <a:ext cx="1857552" cy="4103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07532" y="3427840"/>
            <a:ext cx="1914707" cy="4199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7794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5557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26231" y="1318521"/>
            <a:ext cx="4038985" cy="4197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26937" y="4285726"/>
            <a:ext cx="885909" cy="4102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-3443"/>
            <a:ext cx="5125163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79712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4903" y="-1376"/>
            <a:ext cx="2049097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5143240"/>
            <a:ext cx="3533419" cy="170919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69" y="5152251"/>
            <a:ext cx="3533419" cy="170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29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>
            <a:extLst>
              <a:ext uri="{FF2B5EF4-FFF2-40B4-BE49-F238E27FC236}">
                <a16:creationId xmlns:a16="http://schemas.microsoft.com/office/drawing/2014/main" id="{9224FFFC-2852-46F8-8D7B-E44E0CE05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2387401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第四单元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42077B3-6A37-46E7-AC8A-407117F5B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050" y="3420864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200" smtClean="0"/>
              <a:t>15</a:t>
            </a:r>
            <a:r>
              <a:rPr lang="zh-CN" altLang="en-US" sz="3200" smtClean="0"/>
              <a:t>小虾</a:t>
            </a: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4624"/>
            <a:ext cx="8640000" cy="509396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216661" y="2381741"/>
            <a:ext cx="409614" cy="4006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69869" y="3125802"/>
            <a:ext cx="419140" cy="4006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64202" y="3879403"/>
            <a:ext cx="409614" cy="4006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255647" y="3879403"/>
            <a:ext cx="409614" cy="4006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64704"/>
            <a:ext cx="8458868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3284321" y="2081008"/>
            <a:ext cx="456984" cy="3920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867680" y="2081008"/>
            <a:ext cx="466310" cy="55590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722653" y="3294622"/>
            <a:ext cx="438331" cy="3920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315338" y="3313293"/>
            <a:ext cx="438331" cy="3734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274995" y="4526908"/>
            <a:ext cx="466310" cy="4014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5867680" y="4526908"/>
            <a:ext cx="466310" cy="4014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3284321" y="5749857"/>
            <a:ext cx="456984" cy="4014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6296685" y="5749857"/>
            <a:ext cx="466310" cy="4014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4" grpId="0" animBg="1"/>
      <p:bldP spid="15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653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169914" y="3614942"/>
            <a:ext cx="924013" cy="4097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11788" y="5101600"/>
            <a:ext cx="914487" cy="4097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69517" y="5854459"/>
            <a:ext cx="914487" cy="4097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6359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627157" y="3566636"/>
            <a:ext cx="476295" cy="4192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27157" y="5062429"/>
            <a:ext cx="476295" cy="4192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745"/>
          <a:stretch/>
        </p:blipFill>
        <p:spPr>
          <a:xfrm>
            <a:off x="216000" y="1080000"/>
            <a:ext cx="8316440" cy="222629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007973" y="1987717"/>
            <a:ext cx="476295" cy="4204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007973" y="2733000"/>
            <a:ext cx="476295" cy="4204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3709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35404" y="2749872"/>
            <a:ext cx="2838721" cy="4198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06826" y="4973188"/>
            <a:ext cx="5877486" cy="4198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21854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35272" y="2763034"/>
            <a:ext cx="5525027" cy="41119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1407</TotalTime>
  <Words>6</Words>
  <Application>Microsoft Office PowerPoint</Application>
  <PresentationFormat>全屏显示(4:3)</PresentationFormat>
  <Paragraphs>3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0" baseType="lpstr">
      <vt:lpstr>等线</vt:lpstr>
      <vt:lpstr>宋体</vt:lpstr>
      <vt:lpstr>微软雅黑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189</cp:revision>
  <dcterms:created xsi:type="dcterms:W3CDTF">2015-08-18T12:29:20Z</dcterms:created>
  <dcterms:modified xsi:type="dcterms:W3CDTF">2022-01-19T08:48:50Z</dcterms:modified>
</cp:coreProperties>
</file>