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9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50" r:id="rId2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8AE27-B6C3-4E91-9415-707E92C22A35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D300B-7CC3-4CF4-AF64-6890AD2FC8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17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84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2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2560" y="2865542"/>
            <a:ext cx="476295" cy="420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9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55382" y="1261219"/>
            <a:ext cx="476295" cy="4196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8640000" cy="29827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3039414"/>
            <a:ext cx="8640000" cy="2343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35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00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55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0796" y="2120016"/>
            <a:ext cx="457243" cy="400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4908" y="2120016"/>
            <a:ext cx="895435" cy="400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0321" y="2911955"/>
            <a:ext cx="457243" cy="410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4908" y="2911955"/>
            <a:ext cx="895435" cy="400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1115" y="3742059"/>
            <a:ext cx="304829" cy="324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77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1490" y="2099801"/>
            <a:ext cx="285777" cy="314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04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9417" y="3787383"/>
            <a:ext cx="285777" cy="314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9825" y="3796916"/>
            <a:ext cx="333406" cy="314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89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23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1539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34885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13</a:t>
            </a:r>
            <a:r>
              <a:rPr lang="zh-CN" altLang="en-US" sz="3200" smtClean="0"/>
              <a:t>花钟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26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9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11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4732" y="1280079"/>
            <a:ext cx="285777" cy="314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9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03012" y="1299370"/>
            <a:ext cx="1819448" cy="410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502" y="2062398"/>
            <a:ext cx="5753649" cy="429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0332" y="2844501"/>
            <a:ext cx="457243" cy="400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6165" y="2834963"/>
            <a:ext cx="466769" cy="400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502" y="3597991"/>
            <a:ext cx="2676780" cy="4196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29108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83004" y="3114354"/>
            <a:ext cx="1298053" cy="393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2145" y="3845782"/>
            <a:ext cx="859274" cy="393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2145" y="4577211"/>
            <a:ext cx="868416" cy="393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3004" y="5308640"/>
            <a:ext cx="877557" cy="393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5512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7704" y="2564905"/>
            <a:ext cx="864096" cy="644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2280" y="2564905"/>
            <a:ext cx="792088" cy="644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7704" y="3356993"/>
            <a:ext cx="1008111" cy="663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6256" y="3356993"/>
            <a:ext cx="576064" cy="663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5815" y="4221088"/>
            <a:ext cx="864097" cy="601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12160" y="4221088"/>
            <a:ext cx="1080120" cy="601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6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7124" y="3036896"/>
            <a:ext cx="704917" cy="668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8767" y="3027351"/>
            <a:ext cx="685865" cy="658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9936" y="3065534"/>
            <a:ext cx="638235" cy="620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1578" y="3027351"/>
            <a:ext cx="685865" cy="6109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98403" y="3027351"/>
            <a:ext cx="647761" cy="649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31942" y="3027351"/>
            <a:ext cx="676339" cy="639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74787" y="4459226"/>
            <a:ext cx="609658" cy="4772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1080000"/>
            <a:ext cx="8640000" cy="3866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8548" y="1375971"/>
            <a:ext cx="647761" cy="639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59242" y="1366423"/>
            <a:ext cx="562028" cy="668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918" y="2683974"/>
            <a:ext cx="723969" cy="6110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1139" y="2683974"/>
            <a:ext cx="666813" cy="591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21227" y="4011072"/>
            <a:ext cx="581080" cy="582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83344" y="4011072"/>
            <a:ext cx="523925" cy="534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37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7157" y="4255307"/>
            <a:ext cx="476295" cy="419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7157" y="5037215"/>
            <a:ext cx="476295" cy="419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9360"/>
            <a:ext cx="807552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39581" y="3227626"/>
            <a:ext cx="854740" cy="3834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7511" y="3967688"/>
            <a:ext cx="872547" cy="374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71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7620" y="2795314"/>
            <a:ext cx="895435" cy="428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1369" y="3586264"/>
            <a:ext cx="924013" cy="428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69097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7304" y="2691245"/>
            <a:ext cx="1944207" cy="3777703"/>
          </a:xfrm>
          <a:custGeom>
            <a:avLst/>
            <a:gdLst>
              <a:gd name="connsiteX0" fmla="*/ 0 w 1950301"/>
              <a:gd name="connsiteY0" fmla="*/ 0 h 3511988"/>
              <a:gd name="connsiteX1" fmla="*/ 1950301 w 1950301"/>
              <a:gd name="connsiteY1" fmla="*/ 0 h 3511988"/>
              <a:gd name="connsiteX2" fmla="*/ 1950301 w 1950301"/>
              <a:gd name="connsiteY2" fmla="*/ 3511988 h 3511988"/>
              <a:gd name="connsiteX3" fmla="*/ 0 w 1950301"/>
              <a:gd name="connsiteY3" fmla="*/ 3511988 h 3511988"/>
              <a:gd name="connsiteX4" fmla="*/ 0 w 1950301"/>
              <a:gd name="connsiteY4" fmla="*/ 0 h 3511988"/>
              <a:gd name="connsiteX0" fmla="*/ 457200 w 1950301"/>
              <a:gd name="connsiteY0" fmla="*/ 0 h 3511988"/>
              <a:gd name="connsiteX1" fmla="*/ 1950301 w 1950301"/>
              <a:gd name="connsiteY1" fmla="*/ 0 h 3511988"/>
              <a:gd name="connsiteX2" fmla="*/ 1950301 w 1950301"/>
              <a:gd name="connsiteY2" fmla="*/ 3511988 h 3511988"/>
              <a:gd name="connsiteX3" fmla="*/ 0 w 1950301"/>
              <a:gd name="connsiteY3" fmla="*/ 3511988 h 3511988"/>
              <a:gd name="connsiteX4" fmla="*/ 457200 w 1950301"/>
              <a:gd name="connsiteY4" fmla="*/ 0 h 3511988"/>
              <a:gd name="connsiteX0" fmla="*/ 0 w 1493101"/>
              <a:gd name="connsiteY0" fmla="*/ 0 h 3727888"/>
              <a:gd name="connsiteX1" fmla="*/ 1493101 w 1493101"/>
              <a:gd name="connsiteY1" fmla="*/ 0 h 3727888"/>
              <a:gd name="connsiteX2" fmla="*/ 1493101 w 1493101"/>
              <a:gd name="connsiteY2" fmla="*/ 3511988 h 3727888"/>
              <a:gd name="connsiteX3" fmla="*/ 38100 w 1493101"/>
              <a:gd name="connsiteY3" fmla="*/ 3727888 h 3727888"/>
              <a:gd name="connsiteX4" fmla="*/ 0 w 1493101"/>
              <a:gd name="connsiteY4" fmla="*/ 0 h 3727888"/>
              <a:gd name="connsiteX0" fmla="*/ 59924 w 1553025"/>
              <a:gd name="connsiteY0" fmla="*/ 0 h 3727888"/>
              <a:gd name="connsiteX1" fmla="*/ 1553025 w 1553025"/>
              <a:gd name="connsiteY1" fmla="*/ 0 h 3727888"/>
              <a:gd name="connsiteX2" fmla="*/ 1553025 w 1553025"/>
              <a:gd name="connsiteY2" fmla="*/ 3511988 h 3727888"/>
              <a:gd name="connsiteX3" fmla="*/ 98024 w 1553025"/>
              <a:gd name="connsiteY3" fmla="*/ 3727888 h 3727888"/>
              <a:gd name="connsiteX4" fmla="*/ 59924 w 1553025"/>
              <a:gd name="connsiteY4" fmla="*/ 0 h 3727888"/>
              <a:gd name="connsiteX0" fmla="*/ 87977 w 1581078"/>
              <a:gd name="connsiteY0" fmla="*/ 0 h 3727888"/>
              <a:gd name="connsiteX1" fmla="*/ 1581078 w 1581078"/>
              <a:gd name="connsiteY1" fmla="*/ 0 h 3727888"/>
              <a:gd name="connsiteX2" fmla="*/ 1581078 w 1581078"/>
              <a:gd name="connsiteY2" fmla="*/ 3511988 h 3727888"/>
              <a:gd name="connsiteX3" fmla="*/ 126077 w 1581078"/>
              <a:gd name="connsiteY3" fmla="*/ 3727888 h 3727888"/>
              <a:gd name="connsiteX4" fmla="*/ 87977 w 1581078"/>
              <a:gd name="connsiteY4" fmla="*/ 0 h 3727888"/>
              <a:gd name="connsiteX0" fmla="*/ 0 w 1950301"/>
              <a:gd name="connsiteY0" fmla="*/ 393700 h 3727888"/>
              <a:gd name="connsiteX1" fmla="*/ 1950301 w 1950301"/>
              <a:gd name="connsiteY1" fmla="*/ 0 h 3727888"/>
              <a:gd name="connsiteX2" fmla="*/ 1950301 w 1950301"/>
              <a:gd name="connsiteY2" fmla="*/ 3511988 h 3727888"/>
              <a:gd name="connsiteX3" fmla="*/ 495300 w 1950301"/>
              <a:gd name="connsiteY3" fmla="*/ 3727888 h 3727888"/>
              <a:gd name="connsiteX4" fmla="*/ 0 w 1950301"/>
              <a:gd name="connsiteY4" fmla="*/ 393700 h 3727888"/>
              <a:gd name="connsiteX0" fmla="*/ 0 w 1950301"/>
              <a:gd name="connsiteY0" fmla="*/ 493997 h 3828185"/>
              <a:gd name="connsiteX1" fmla="*/ 1950301 w 1950301"/>
              <a:gd name="connsiteY1" fmla="*/ 100297 h 3828185"/>
              <a:gd name="connsiteX2" fmla="*/ 1950301 w 1950301"/>
              <a:gd name="connsiteY2" fmla="*/ 3612285 h 3828185"/>
              <a:gd name="connsiteX3" fmla="*/ 495300 w 1950301"/>
              <a:gd name="connsiteY3" fmla="*/ 3828185 h 3828185"/>
              <a:gd name="connsiteX4" fmla="*/ 0 w 1950301"/>
              <a:gd name="connsiteY4" fmla="*/ 493997 h 3828185"/>
              <a:gd name="connsiteX0" fmla="*/ 62040 w 2012341"/>
              <a:gd name="connsiteY0" fmla="*/ 493997 h 3828185"/>
              <a:gd name="connsiteX1" fmla="*/ 2012341 w 2012341"/>
              <a:gd name="connsiteY1" fmla="*/ 100297 h 3828185"/>
              <a:gd name="connsiteX2" fmla="*/ 2012341 w 2012341"/>
              <a:gd name="connsiteY2" fmla="*/ 3612285 h 3828185"/>
              <a:gd name="connsiteX3" fmla="*/ 557340 w 2012341"/>
              <a:gd name="connsiteY3" fmla="*/ 3828185 h 3828185"/>
              <a:gd name="connsiteX4" fmla="*/ 62040 w 2012341"/>
              <a:gd name="connsiteY4" fmla="*/ 493997 h 3828185"/>
              <a:gd name="connsiteX0" fmla="*/ 70106 w 1944207"/>
              <a:gd name="connsiteY0" fmla="*/ 532415 h 3777703"/>
              <a:gd name="connsiteX1" fmla="*/ 1944207 w 1944207"/>
              <a:gd name="connsiteY1" fmla="*/ 49815 h 3777703"/>
              <a:gd name="connsiteX2" fmla="*/ 1944207 w 1944207"/>
              <a:gd name="connsiteY2" fmla="*/ 3561803 h 3777703"/>
              <a:gd name="connsiteX3" fmla="*/ 489206 w 1944207"/>
              <a:gd name="connsiteY3" fmla="*/ 3777703 h 3777703"/>
              <a:gd name="connsiteX4" fmla="*/ 70106 w 1944207"/>
              <a:gd name="connsiteY4" fmla="*/ 532415 h 377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07" h="3777703">
                <a:moveTo>
                  <a:pt x="70106" y="532415"/>
                </a:moveTo>
                <a:cubicBezTo>
                  <a:pt x="631306" y="-373518"/>
                  <a:pt x="1294107" y="181048"/>
                  <a:pt x="1944207" y="49815"/>
                </a:cubicBezTo>
                <a:lnTo>
                  <a:pt x="1944207" y="3561803"/>
                </a:lnTo>
                <a:lnTo>
                  <a:pt x="489206" y="3777703"/>
                </a:lnTo>
                <a:cubicBezTo>
                  <a:pt x="222506" y="617374"/>
                  <a:pt x="-158494" y="2067144"/>
                  <a:pt x="70106" y="532415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6</Words>
  <Application>Microsoft Office PowerPoint</Application>
  <PresentationFormat>全屏显示(4:3)</PresentationFormat>
  <Paragraphs>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2022-01-19T08:32:41Z</dcterms:modified>
</cp:coreProperties>
</file>