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9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40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8030-C84B-4E89-813F-E2D62B9A7883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E9CA-570D-430A-9A71-DC4291C8A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17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6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47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19394"/>
            <a:ext cx="8640000" cy="4541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4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7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75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6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55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第三单元知识盘点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14" y="1052736"/>
            <a:ext cx="8640000" cy="2972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144" y="908720"/>
            <a:ext cx="8640000" cy="2978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8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7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4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7</Words>
  <Application>Microsoft Office PowerPoint</Application>
  <PresentationFormat>全屏显示(4:3)</PresentationFormat>
  <Paragraphs>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2022-01-19T08:26:37Z</dcterms:modified>
</cp:coreProperties>
</file>