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8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750" y="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C9B40-5ECD-42F7-91E2-37D8904D4F0B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F87C2-D70A-4819-B532-5BAF51ECD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49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30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7598" y="2769163"/>
            <a:ext cx="4667695" cy="429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7598" y="5002295"/>
            <a:ext cx="5296405" cy="419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50024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12141" y="4612014"/>
            <a:ext cx="4258081" cy="38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899592" y="5345952"/>
            <a:ext cx="7776864" cy="1331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44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1149" y="1700808"/>
            <a:ext cx="3810363" cy="76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433521"/>
            <a:ext cx="7763616" cy="76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49341" y="1700808"/>
            <a:ext cx="3674587" cy="76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40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7124" y="2741490"/>
            <a:ext cx="4210452" cy="420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35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55691" y="2771315"/>
            <a:ext cx="285777" cy="3153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387401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420864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12</a:t>
            </a:r>
            <a:r>
              <a:rPr lang="zh-CN" altLang="en-US" sz="3200" smtClean="0"/>
              <a:t>一幅名扬中外的画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640000" cy="39852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924" y="3573016"/>
            <a:ext cx="719788" cy="548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91880" y="3429000"/>
            <a:ext cx="648072" cy="6929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82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584" y="2060848"/>
            <a:ext cx="864096" cy="641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1324" y="2996952"/>
            <a:ext cx="648787" cy="6017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31840" y="4653136"/>
            <a:ext cx="1152128" cy="6914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07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9671" y="2280324"/>
            <a:ext cx="476295" cy="400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64202" y="2280324"/>
            <a:ext cx="924013" cy="400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8701" y="2270798"/>
            <a:ext cx="476295" cy="419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2758" y="2270798"/>
            <a:ext cx="933539" cy="419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40145" y="3128173"/>
            <a:ext cx="485821" cy="409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64202" y="3128173"/>
            <a:ext cx="904961" cy="409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98227" y="3128173"/>
            <a:ext cx="466769" cy="419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12758" y="3128173"/>
            <a:ext cx="924013" cy="419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49671" y="3985547"/>
            <a:ext cx="447717" cy="419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64202" y="3985547"/>
            <a:ext cx="895435" cy="419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98227" y="3995074"/>
            <a:ext cx="476295" cy="409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12758" y="3985547"/>
            <a:ext cx="933539" cy="419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749671" y="4842922"/>
            <a:ext cx="447717" cy="419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864202" y="4842922"/>
            <a:ext cx="904961" cy="419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988701" y="4852448"/>
            <a:ext cx="476295" cy="409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112758" y="4842922"/>
            <a:ext cx="924013" cy="419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31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8293" y="3128438"/>
            <a:ext cx="457243" cy="4096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8227" y="3128438"/>
            <a:ext cx="485821" cy="4096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8293" y="3995452"/>
            <a:ext cx="466769" cy="4096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36330" y="4014507"/>
            <a:ext cx="438191" cy="371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68767" y="4852938"/>
            <a:ext cx="476295" cy="4096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07753" y="4843410"/>
            <a:ext cx="476295" cy="419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77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7389" y="2310354"/>
            <a:ext cx="476295" cy="4101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40542" y="2310354"/>
            <a:ext cx="476295" cy="4101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5944" y="2300816"/>
            <a:ext cx="457243" cy="419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7389" y="3159203"/>
            <a:ext cx="476295" cy="4101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31016" y="3159203"/>
            <a:ext cx="476295" cy="4101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41380" y="3168741"/>
            <a:ext cx="476295" cy="4101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77"/>
          <a:stretch/>
        </p:blipFill>
        <p:spPr>
          <a:xfrm>
            <a:off x="216000" y="1080001"/>
            <a:ext cx="8640000" cy="32851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5724" y="1289736"/>
            <a:ext cx="1762293" cy="429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5724" y="2147748"/>
            <a:ext cx="1752767" cy="419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3706" y="3005759"/>
            <a:ext cx="933539" cy="419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028" y="3863771"/>
            <a:ext cx="924013" cy="409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2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6782" y="3543214"/>
            <a:ext cx="6925336" cy="4200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7212" y="4287907"/>
            <a:ext cx="2009966" cy="4200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11</Words>
  <Application>Microsoft Office PowerPoint</Application>
  <PresentationFormat>全屏显示(4:3)</PresentationFormat>
  <Paragraphs>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2022-01-19T08:18:09Z</dcterms:modified>
</cp:coreProperties>
</file>