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0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1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2208-0512-4652-81E5-E28B7284473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20F5-3EE5-465C-BA7D-8742D8E83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55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8734" y="1966936"/>
            <a:ext cx="943065" cy="419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4036455"/>
            <a:ext cx="914487" cy="419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8568" y="3351586"/>
            <a:ext cx="1362205" cy="419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4478" y="4038788"/>
            <a:ext cx="2276692" cy="419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4735535"/>
            <a:ext cx="3562690" cy="419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3057315"/>
            <a:ext cx="7182535" cy="38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3745077"/>
            <a:ext cx="3143550" cy="38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55576" y="2348880"/>
            <a:ext cx="7182535" cy="38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矩形 5"/>
          <p:cNvSpPr/>
          <p:nvPr/>
        </p:nvSpPr>
        <p:spPr>
          <a:xfrm>
            <a:off x="7452320" y="1628800"/>
            <a:ext cx="485791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7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1237" y="1213376"/>
            <a:ext cx="2791091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1918367"/>
            <a:ext cx="2248114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2623358"/>
            <a:ext cx="819228" cy="333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52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78215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1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0773" y="1222889"/>
            <a:ext cx="285777" cy="314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3794903"/>
            <a:ext cx="285777" cy="323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2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2879" y="1908873"/>
            <a:ext cx="1848026" cy="409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3420" y="2547201"/>
            <a:ext cx="1800396" cy="409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7918" y="2547201"/>
            <a:ext cx="1828974" cy="419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136" y="4490767"/>
            <a:ext cx="1105005" cy="409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129095"/>
            <a:ext cx="6077530" cy="419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1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5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2796802"/>
            <a:ext cx="466769" cy="400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89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11</a:t>
            </a:r>
            <a:r>
              <a:rPr lang="zh-CN" altLang="en-US" sz="3200" smtClean="0"/>
              <a:t>赵州桥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7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87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00961"/>
            <a:ext cx="7763616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627784" y="1607984"/>
            <a:ext cx="7763616" cy="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851920" y="1655089"/>
            <a:ext cx="4089592" cy="45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0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3779912" y="3501008"/>
            <a:ext cx="4104456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7504" y="4221088"/>
            <a:ext cx="2785688" cy="78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6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6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2405149"/>
            <a:ext cx="1295523" cy="362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2376548"/>
            <a:ext cx="1314575" cy="40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762" y="2376548"/>
            <a:ext cx="1305049" cy="40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3" y="2395615"/>
            <a:ext cx="1295523" cy="381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6220" y="4283238"/>
            <a:ext cx="1352679" cy="419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5327" y="4283238"/>
            <a:ext cx="1800396" cy="40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4886" y="4921979"/>
            <a:ext cx="933539" cy="419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5327" y="4921979"/>
            <a:ext cx="3572216" cy="4194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7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2449" y="1824896"/>
            <a:ext cx="1695611" cy="410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9858" y="2455193"/>
            <a:ext cx="914487" cy="420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940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5366" y="2342111"/>
            <a:ext cx="3096607" cy="3006104"/>
          </a:xfrm>
          <a:custGeom>
            <a:avLst/>
            <a:gdLst>
              <a:gd name="connsiteX0" fmla="*/ 0 w 3076868"/>
              <a:gd name="connsiteY0" fmla="*/ 0 h 2622943"/>
              <a:gd name="connsiteX1" fmla="*/ 3076868 w 3076868"/>
              <a:gd name="connsiteY1" fmla="*/ 0 h 2622943"/>
              <a:gd name="connsiteX2" fmla="*/ 3076868 w 3076868"/>
              <a:gd name="connsiteY2" fmla="*/ 2622943 h 2622943"/>
              <a:gd name="connsiteX3" fmla="*/ 0 w 3076868"/>
              <a:gd name="connsiteY3" fmla="*/ 2622943 h 2622943"/>
              <a:gd name="connsiteX4" fmla="*/ 0 w 3076868"/>
              <a:gd name="connsiteY4" fmla="*/ 0 h 2622943"/>
              <a:gd name="connsiteX0" fmla="*/ 0 w 3076868"/>
              <a:gd name="connsiteY0" fmla="*/ 0 h 2686443"/>
              <a:gd name="connsiteX1" fmla="*/ 3076868 w 3076868"/>
              <a:gd name="connsiteY1" fmla="*/ 0 h 2686443"/>
              <a:gd name="connsiteX2" fmla="*/ 3076868 w 3076868"/>
              <a:gd name="connsiteY2" fmla="*/ 2622943 h 2686443"/>
              <a:gd name="connsiteX3" fmla="*/ 1143000 w 3076868"/>
              <a:gd name="connsiteY3" fmla="*/ 2686443 h 2686443"/>
              <a:gd name="connsiteX4" fmla="*/ 0 w 3076868"/>
              <a:gd name="connsiteY4" fmla="*/ 0 h 2686443"/>
              <a:gd name="connsiteX0" fmla="*/ 0 w 2860968"/>
              <a:gd name="connsiteY0" fmla="*/ 0 h 2775343"/>
              <a:gd name="connsiteX1" fmla="*/ 2860968 w 2860968"/>
              <a:gd name="connsiteY1" fmla="*/ 88900 h 2775343"/>
              <a:gd name="connsiteX2" fmla="*/ 2860968 w 2860968"/>
              <a:gd name="connsiteY2" fmla="*/ 2711843 h 2775343"/>
              <a:gd name="connsiteX3" fmla="*/ 927100 w 2860968"/>
              <a:gd name="connsiteY3" fmla="*/ 2775343 h 2775343"/>
              <a:gd name="connsiteX4" fmla="*/ 0 w 2860968"/>
              <a:gd name="connsiteY4" fmla="*/ 0 h 2775343"/>
              <a:gd name="connsiteX0" fmla="*/ 0 w 2860968"/>
              <a:gd name="connsiteY0" fmla="*/ 0 h 2775343"/>
              <a:gd name="connsiteX1" fmla="*/ 2860968 w 2860968"/>
              <a:gd name="connsiteY1" fmla="*/ 88900 h 2775343"/>
              <a:gd name="connsiteX2" fmla="*/ 2860968 w 2860968"/>
              <a:gd name="connsiteY2" fmla="*/ 2711843 h 2775343"/>
              <a:gd name="connsiteX3" fmla="*/ 927100 w 2860968"/>
              <a:gd name="connsiteY3" fmla="*/ 2775343 h 2775343"/>
              <a:gd name="connsiteX4" fmla="*/ 0 w 2860968"/>
              <a:gd name="connsiteY4" fmla="*/ 0 h 2775343"/>
              <a:gd name="connsiteX0" fmla="*/ 235639 w 3096607"/>
              <a:gd name="connsiteY0" fmla="*/ 0 h 2775343"/>
              <a:gd name="connsiteX1" fmla="*/ 3096607 w 3096607"/>
              <a:gd name="connsiteY1" fmla="*/ 88900 h 2775343"/>
              <a:gd name="connsiteX2" fmla="*/ 3096607 w 3096607"/>
              <a:gd name="connsiteY2" fmla="*/ 2711843 h 2775343"/>
              <a:gd name="connsiteX3" fmla="*/ 1162739 w 3096607"/>
              <a:gd name="connsiteY3" fmla="*/ 2775343 h 2775343"/>
              <a:gd name="connsiteX4" fmla="*/ 235639 w 3096607"/>
              <a:gd name="connsiteY4" fmla="*/ 0 h 2775343"/>
              <a:gd name="connsiteX0" fmla="*/ 235639 w 3096607"/>
              <a:gd name="connsiteY0" fmla="*/ 0 h 2711843"/>
              <a:gd name="connsiteX1" fmla="*/ 3096607 w 3096607"/>
              <a:gd name="connsiteY1" fmla="*/ 88900 h 2711843"/>
              <a:gd name="connsiteX2" fmla="*/ 3096607 w 3096607"/>
              <a:gd name="connsiteY2" fmla="*/ 2711843 h 2711843"/>
              <a:gd name="connsiteX3" fmla="*/ 997639 w 3096607"/>
              <a:gd name="connsiteY3" fmla="*/ 2432443 h 2711843"/>
              <a:gd name="connsiteX4" fmla="*/ 235639 w 3096607"/>
              <a:gd name="connsiteY4" fmla="*/ 0 h 2711843"/>
              <a:gd name="connsiteX0" fmla="*/ 235639 w 3096607"/>
              <a:gd name="connsiteY0" fmla="*/ 0 h 3006104"/>
              <a:gd name="connsiteX1" fmla="*/ 3096607 w 3096607"/>
              <a:gd name="connsiteY1" fmla="*/ 88900 h 3006104"/>
              <a:gd name="connsiteX2" fmla="*/ 3096607 w 3096607"/>
              <a:gd name="connsiteY2" fmla="*/ 2711843 h 3006104"/>
              <a:gd name="connsiteX3" fmla="*/ 997639 w 3096607"/>
              <a:gd name="connsiteY3" fmla="*/ 2432443 h 3006104"/>
              <a:gd name="connsiteX4" fmla="*/ 235639 w 3096607"/>
              <a:gd name="connsiteY4" fmla="*/ 0 h 30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607" h="3006104">
                <a:moveTo>
                  <a:pt x="235639" y="0"/>
                </a:moveTo>
                <a:cubicBezTo>
                  <a:pt x="-855405" y="486833"/>
                  <a:pt x="2142951" y="59267"/>
                  <a:pt x="3096607" y="88900"/>
                </a:cubicBezTo>
                <a:lnTo>
                  <a:pt x="3096607" y="2711843"/>
                </a:lnTo>
                <a:cubicBezTo>
                  <a:pt x="2396951" y="2618710"/>
                  <a:pt x="338395" y="3592376"/>
                  <a:pt x="997639" y="2432443"/>
                </a:cubicBezTo>
                <a:cubicBezTo>
                  <a:pt x="688606" y="1507329"/>
                  <a:pt x="1357472" y="1750614"/>
                  <a:pt x="235639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2625366" y="3501008"/>
            <a:ext cx="1010530" cy="344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51114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68944" y="4133335"/>
            <a:ext cx="1154984" cy="352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4005064"/>
            <a:ext cx="952590" cy="481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0361" y="4934379"/>
            <a:ext cx="1017543" cy="438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3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3122" y="2614887"/>
            <a:ext cx="590606" cy="352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6418" y="2614887"/>
            <a:ext cx="342932" cy="352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3415698"/>
            <a:ext cx="590605" cy="5173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4817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9461" y="2163609"/>
            <a:ext cx="743020" cy="600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24" y="3546816"/>
            <a:ext cx="647761" cy="572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3499120"/>
            <a:ext cx="743020" cy="610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5371" y="4872788"/>
            <a:ext cx="628710" cy="534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3221" y="4853709"/>
            <a:ext cx="666813" cy="54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2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940" y="1461081"/>
            <a:ext cx="723969" cy="581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583" y="1451554"/>
            <a:ext cx="704917" cy="647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2785339"/>
            <a:ext cx="647761" cy="6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1281" y="2775812"/>
            <a:ext cx="638235" cy="6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8127" y="4157232"/>
            <a:ext cx="562028" cy="543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4119123"/>
            <a:ext cx="600132" cy="590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3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9638" y="2255012"/>
            <a:ext cx="285777" cy="324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8"/>
          <a:stretch/>
        </p:blipFill>
        <p:spPr>
          <a:xfrm>
            <a:off x="216000" y="1080001"/>
            <a:ext cx="8640000" cy="3861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1366238"/>
            <a:ext cx="361984" cy="314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3722936"/>
            <a:ext cx="323880" cy="343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64" y="836712"/>
            <a:ext cx="8640000" cy="5601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7394" y="2494294"/>
            <a:ext cx="876383" cy="41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543" y="3199243"/>
            <a:ext cx="933539" cy="400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7868" y="4571036"/>
            <a:ext cx="943065" cy="409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6369" y="5256932"/>
            <a:ext cx="457243" cy="409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5</Words>
  <Application>Microsoft Office PowerPoint</Application>
  <PresentationFormat>全屏显示(4:3)</PresentationFormat>
  <Paragraphs>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2022-01-19T08:13:16Z</dcterms:modified>
</cp:coreProperties>
</file>