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37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8" r:id="rId15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75" d="100"/>
          <a:sy n="75" d="100"/>
        </p:scale>
        <p:origin x="480" y="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C386A-F4BC-4C62-89BC-C9C8537D43C1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DFAE1-9DEB-41A7-B0C2-D5F16AE4C1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735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AF624-FA2F-43CC-9C6C-E65E3071CE5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9364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0"/>
            <a:ext cx="7720642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6219" y="-16644"/>
            <a:ext cx="667782" cy="68746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944"/>
            <a:ext cx="755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9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304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17499" y="1318201"/>
            <a:ext cx="466769" cy="4097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59373" y="2166196"/>
            <a:ext cx="895435" cy="4097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64423" y="3004664"/>
            <a:ext cx="1371730" cy="4192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54368" y="3852660"/>
            <a:ext cx="6477618" cy="4287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8028" y="4700655"/>
            <a:ext cx="466769" cy="4192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-171400"/>
            <a:ext cx="8640000" cy="44589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83651" y="2915569"/>
            <a:ext cx="3124498" cy="4287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014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88480" y="1956616"/>
            <a:ext cx="1371730" cy="4192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73508" y="2718891"/>
            <a:ext cx="1800396" cy="4001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54412" y="3452581"/>
            <a:ext cx="904961" cy="4192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45327" y="3452581"/>
            <a:ext cx="1352679" cy="4192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860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40851" y="1948661"/>
            <a:ext cx="476295" cy="4200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31237" y="2702774"/>
            <a:ext cx="1790871" cy="4104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98447" y="3485524"/>
            <a:ext cx="295303" cy="3150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-3443"/>
            <a:ext cx="5125163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7971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903" y="-1376"/>
            <a:ext cx="2049097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5143240"/>
            <a:ext cx="3533419" cy="17091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9" y="5152251"/>
            <a:ext cx="3533419" cy="170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7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2636912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第三单元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3670375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smtClean="0"/>
              <a:t>9</a:t>
            </a:r>
            <a:r>
              <a:rPr lang="zh-CN" altLang="en-US" sz="3200" smtClean="0"/>
              <a:t>古诗三首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76672"/>
            <a:ext cx="8640000" cy="38539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68679" y="2880591"/>
            <a:ext cx="419140" cy="4006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96136" y="2880591"/>
            <a:ext cx="516446" cy="4006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68679" y="3729595"/>
            <a:ext cx="647761" cy="4006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96136" y="3729595"/>
            <a:ext cx="764119" cy="4101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241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01909" y="3131416"/>
            <a:ext cx="714443" cy="6392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68855" y="3131416"/>
            <a:ext cx="523925" cy="6392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21534" y="3150499"/>
            <a:ext cx="619184" cy="5915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40851" y="3112333"/>
            <a:ext cx="666813" cy="6679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74478" y="3140958"/>
            <a:ext cx="695391" cy="6488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93794" y="3140958"/>
            <a:ext cx="666813" cy="5724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20961" y="5306872"/>
            <a:ext cx="704917" cy="6392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378381" y="5306872"/>
            <a:ext cx="495347" cy="6106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683431" y="5297331"/>
            <a:ext cx="733495" cy="6201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874169" y="5278248"/>
            <a:ext cx="714443" cy="6488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350685" y="5335496"/>
            <a:ext cx="647761" cy="5438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541424" y="5287789"/>
            <a:ext cx="552502" cy="6583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366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88480" y="3109834"/>
            <a:ext cx="485821" cy="4288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88480" y="4806128"/>
            <a:ext cx="485821" cy="4288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034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06738" y="3825637"/>
            <a:ext cx="4067563" cy="4194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25834" y="2977159"/>
            <a:ext cx="5420242" cy="4290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21931" y="3825637"/>
            <a:ext cx="3076868" cy="4290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12758" y="2986692"/>
            <a:ext cx="1543197" cy="4099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213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97124" y="2130543"/>
            <a:ext cx="7030121" cy="4202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8502" y="2980527"/>
            <a:ext cx="3381697" cy="4202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147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693618" y="2252658"/>
            <a:ext cx="1390782" cy="4099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83475" y="2967693"/>
            <a:ext cx="1400308" cy="4099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55470" y="2986761"/>
            <a:ext cx="924013" cy="3908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3816202"/>
            <a:ext cx="952590" cy="4194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45018" y="3816202"/>
            <a:ext cx="1352679" cy="4194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98227" y="4664711"/>
            <a:ext cx="933539" cy="4099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506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07356" y="1337928"/>
            <a:ext cx="466769" cy="4012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22152" y="1337928"/>
            <a:ext cx="933539" cy="42032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36286" y="2188135"/>
            <a:ext cx="924013" cy="4107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40321" y="3028789"/>
            <a:ext cx="914487" cy="4107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31237" y="3038342"/>
            <a:ext cx="914487" cy="4012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1406</TotalTime>
  <Words>7</Words>
  <Application>Microsoft Office PowerPoint</Application>
  <PresentationFormat>全屏显示(4:3)</PresentationFormat>
  <Paragraphs>3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0" baseType="lpstr">
      <vt:lpstr>等线</vt:lpstr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189</cp:revision>
  <dcterms:created xsi:type="dcterms:W3CDTF">2015-08-18T12:29:20Z</dcterms:created>
  <dcterms:modified xsi:type="dcterms:W3CDTF">2022-01-19T08:00:57Z</dcterms:modified>
</cp:coreProperties>
</file>