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2" r:id="rId2"/>
    <p:sldId id="276" r:id="rId3"/>
    <p:sldId id="325" r:id="rId4"/>
    <p:sldId id="326" r:id="rId5"/>
    <p:sldId id="327" r:id="rId6"/>
    <p:sldId id="329" r:id="rId7"/>
    <p:sldId id="330" r:id="rId8"/>
    <p:sldId id="333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29EDD-9AC4-4053-B256-6739417B96AA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9D9E-51A9-4411-BFF5-60D152FA6C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7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40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24338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27684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习作指导二看图画，写一写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1476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98359" y="914898"/>
            <a:ext cx="200044" cy="171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107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93971" y="1156803"/>
            <a:ext cx="219095" cy="143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3497" y="1424578"/>
            <a:ext cx="209570" cy="143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643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0189" y="2700432"/>
            <a:ext cx="1295523" cy="353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0542" y="2041893"/>
            <a:ext cx="4982050" cy="1011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329728"/>
            <a:ext cx="8640000" cy="2259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002563" y="3348798"/>
            <a:ext cx="485821" cy="21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393566" y="3358333"/>
            <a:ext cx="266725" cy="2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68759" y="3615783"/>
            <a:ext cx="2152855" cy="21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745363" y="4349991"/>
            <a:ext cx="895435" cy="21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7146333" y="4349991"/>
            <a:ext cx="895435" cy="21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1068803" y="4712327"/>
            <a:ext cx="1819448" cy="21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5431670" y="4712327"/>
            <a:ext cx="2533891" cy="21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5431670" y="5093734"/>
            <a:ext cx="743020" cy="2193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102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0399" y="1424991"/>
            <a:ext cx="276251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8557" y="1424991"/>
            <a:ext cx="257199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1424991"/>
            <a:ext cx="266725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0388" y="1415408"/>
            <a:ext cx="266725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1683735"/>
            <a:ext cx="276251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9031" y="1683735"/>
            <a:ext cx="276251" cy="220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1755" y="1683735"/>
            <a:ext cx="266725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41292" y="1693318"/>
            <a:ext cx="266725" cy="201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9020" y="1952062"/>
            <a:ext cx="266725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49936" y="1952062"/>
            <a:ext cx="276251" cy="201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88568" y="1952062"/>
            <a:ext cx="276251" cy="210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79484" y="1952062"/>
            <a:ext cx="276251" cy="201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5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3034" y="3132860"/>
            <a:ext cx="476295" cy="210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9583" y="3428854"/>
            <a:ext cx="2933980" cy="2100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917" y="3724848"/>
            <a:ext cx="3229283" cy="2196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10</Words>
  <Application>Microsoft Office PowerPoint</Application>
  <PresentationFormat>全屏显示(4:3)</PresentationFormat>
  <Paragraphs>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2022-01-19T07:52:28Z</dcterms:modified>
</cp:coreProperties>
</file>