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1280075"/>
            <a:ext cx="1447938" cy="409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73772" y="2042267"/>
            <a:ext cx="4277133" cy="428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2813986"/>
            <a:ext cx="3305490" cy="41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054" y="2813986"/>
            <a:ext cx="466769" cy="41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3576178"/>
            <a:ext cx="2838721" cy="4287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64864" y="3585706"/>
            <a:ext cx="2238588" cy="409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554" y="4338370"/>
            <a:ext cx="466769" cy="4096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50024" y="4338370"/>
            <a:ext cx="4058037" cy="419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90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1261010"/>
            <a:ext cx="2267166" cy="409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7874" y="2023159"/>
            <a:ext cx="3038765" cy="419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850" y="2785308"/>
            <a:ext cx="3238809" cy="428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3872" y="2794835"/>
            <a:ext cx="2371951" cy="4096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554" y="3547457"/>
            <a:ext cx="933539" cy="419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5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0366" y="2921333"/>
            <a:ext cx="1381256" cy="419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3684581"/>
            <a:ext cx="1362205" cy="429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4447828"/>
            <a:ext cx="1381256" cy="419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6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3949" y="1309322"/>
            <a:ext cx="466769" cy="410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1309322"/>
            <a:ext cx="1209790" cy="410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6837" y="2111951"/>
            <a:ext cx="295303" cy="32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1766" y="2111951"/>
            <a:ext cx="323880" cy="324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9638" y="1299498"/>
            <a:ext cx="904961" cy="41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0773" y="1299498"/>
            <a:ext cx="895435" cy="429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040" y="2826445"/>
            <a:ext cx="933539" cy="419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990" y="3589918"/>
            <a:ext cx="924013" cy="429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语文园地一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9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800" y="1988840"/>
            <a:ext cx="644905" cy="872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5691" y="2132856"/>
            <a:ext cx="572693" cy="728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7864" y="3068960"/>
            <a:ext cx="939271" cy="745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9768" y="3068960"/>
            <a:ext cx="615923" cy="7452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31840" y="3814196"/>
            <a:ext cx="936104" cy="952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288" y="3933056"/>
            <a:ext cx="864096" cy="833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4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7389" y="3158288"/>
            <a:ext cx="304829" cy="3146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3353" y="3129688"/>
            <a:ext cx="590606" cy="343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997230"/>
            <a:ext cx="247673" cy="409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0818" y="4006764"/>
            <a:ext cx="466769" cy="4004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6452" y="4874306"/>
            <a:ext cx="924013" cy="409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79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36096" y="2996952"/>
            <a:ext cx="432048" cy="614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8216" y="1241968"/>
            <a:ext cx="419140" cy="409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3871569"/>
            <a:ext cx="419140" cy="40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764704"/>
            <a:ext cx="8640000" cy="5300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1958" y="1918146"/>
            <a:ext cx="943065" cy="428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4868" y="1918146"/>
            <a:ext cx="943065" cy="428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5739" y="2795143"/>
            <a:ext cx="2276692" cy="41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9554" y="2804676"/>
            <a:ext cx="1371730" cy="41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6610" y="3672141"/>
            <a:ext cx="3153076" cy="428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65938" y="4549139"/>
            <a:ext cx="895435" cy="419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1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396" y="1309196"/>
            <a:ext cx="476295" cy="410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64335" y="1299646"/>
            <a:ext cx="1886130" cy="429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140" y="2206882"/>
            <a:ext cx="466769" cy="3915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611" y="2178233"/>
            <a:ext cx="904961" cy="42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2187782"/>
            <a:ext cx="1371730" cy="410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9461" y="3047269"/>
            <a:ext cx="895435" cy="4297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2085" y="3925856"/>
            <a:ext cx="1752767" cy="42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64704"/>
            <a:ext cx="8640000" cy="5506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3944" y="1879390"/>
            <a:ext cx="895435" cy="419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3359" y="2651097"/>
            <a:ext cx="962116" cy="409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7494" y="3413276"/>
            <a:ext cx="1828974" cy="428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9368" y="3413276"/>
            <a:ext cx="2381477" cy="428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9655" y="4184982"/>
            <a:ext cx="466769" cy="409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80702" y="4184982"/>
            <a:ext cx="466769" cy="409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1805" y="4937634"/>
            <a:ext cx="1076427" cy="4191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27494" y="5709341"/>
            <a:ext cx="1819448" cy="409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5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2022-01-19T07:20:16Z</dcterms:modified>
</cp:coreProperties>
</file>