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31" r:id="rId2"/>
    <p:sldId id="276" r:id="rId3"/>
    <p:sldId id="325" r:id="rId4"/>
    <p:sldId id="328" r:id="rId5"/>
    <p:sldId id="332" r:id="rId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7598-A191-47DB-B05B-C50D9CF559F9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40D69-17AE-4626-B87E-037477686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83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11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3068960"/>
            <a:ext cx="68623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/>
              <a:t>双休阅读提升一体会优美生动的语句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125" y="764704"/>
            <a:ext cx="8640000" cy="2209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125" y="3212976"/>
            <a:ext cx="8640000" cy="15374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92360" y="4463964"/>
            <a:ext cx="428665" cy="162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383143" y="4473513"/>
            <a:ext cx="314355" cy="1527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745348" y="4463964"/>
            <a:ext cx="571554" cy="2005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869406" y="4463964"/>
            <a:ext cx="276251" cy="2005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1" descr="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125" y="4869160"/>
            <a:ext cx="8640000" cy="14470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592272" y="5482472"/>
            <a:ext cx="1057375" cy="191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792316" y="5175816"/>
            <a:ext cx="7611201" cy="2012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792316" y="6076618"/>
            <a:ext cx="6496670" cy="2012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15"/>
          <a:stretch/>
        </p:blipFill>
        <p:spPr>
          <a:xfrm>
            <a:off x="216000" y="404664"/>
            <a:ext cx="8640000" cy="4680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1909" y="3141677"/>
            <a:ext cx="5715545" cy="476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0575" y="3856924"/>
            <a:ext cx="2200485" cy="2193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9241" y="4171633"/>
            <a:ext cx="1667034" cy="2193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3122" y="4486342"/>
            <a:ext cx="1152635" cy="2193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50156" y="4486342"/>
            <a:ext cx="1371730" cy="2193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36286" y="4495878"/>
            <a:ext cx="1381256" cy="2098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45812" y="4810587"/>
            <a:ext cx="1133583" cy="2098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141078"/>
            <a:ext cx="8208912" cy="343391"/>
          </a:xfrm>
          <a:prstGeom prst="rect">
            <a:avLst/>
          </a:prstGeom>
        </p:spPr>
      </p:pic>
      <p:sp useBgFill="1">
        <p:nvSpPr>
          <p:cNvPr id="13" name="Rectangle 9"/>
          <p:cNvSpPr/>
          <p:nvPr/>
        </p:nvSpPr>
        <p:spPr bwMode="white">
          <a:xfrm>
            <a:off x="5710263" y="5100424"/>
            <a:ext cx="1507279" cy="304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" descr="5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136"/>
          <a:stretch/>
        </p:blipFill>
        <p:spPr>
          <a:xfrm>
            <a:off x="504000" y="5652895"/>
            <a:ext cx="8640000" cy="5645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5647991" y="5526547"/>
            <a:ext cx="1409834" cy="383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970769" y="5670486"/>
            <a:ext cx="914487" cy="2015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2371078" y="5670486"/>
            <a:ext cx="914487" cy="211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3780912" y="5670486"/>
            <a:ext cx="914487" cy="211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5181221" y="5670486"/>
            <a:ext cx="485821" cy="211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13</Words>
  <Application>Microsoft Office PowerPoint</Application>
  <PresentationFormat>全屏显示(4:3)</PresentationFormat>
  <Paragraphs>3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2022-01-19T07:26:57Z</dcterms:modified>
</cp:coreProperties>
</file>