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6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30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4352811"/>
            <a:ext cx="4515281" cy="429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7124" y="3589473"/>
            <a:ext cx="7058699" cy="419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51488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4710" y="4369190"/>
            <a:ext cx="7858875" cy="38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4710" y="5131980"/>
            <a:ext cx="723969" cy="38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55576" y="3511050"/>
            <a:ext cx="7858875" cy="178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53811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7797" y="4834419"/>
            <a:ext cx="1848026" cy="4198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028" y="5597705"/>
            <a:ext cx="5648864" cy="429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24338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27684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4</a:t>
            </a:r>
            <a:r>
              <a:rPr lang="zh-CN" altLang="en-US" sz="3200" smtClean="0"/>
              <a:t>昆虫备忘录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23735"/>
            <a:ext cx="8640000" cy="48443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8293" y="2845932"/>
            <a:ext cx="361984" cy="410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4128" y="2845932"/>
            <a:ext cx="750394" cy="410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8293" y="3573016"/>
            <a:ext cx="361984" cy="579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0272" y="3675582"/>
            <a:ext cx="982595" cy="4768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8293" y="4505232"/>
            <a:ext cx="721499" cy="410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72200" y="4505232"/>
            <a:ext cx="816765" cy="410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20192"/>
            <a:ext cx="8640000" cy="4913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92080" y="1860044"/>
            <a:ext cx="648071" cy="416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1192" y="2718637"/>
            <a:ext cx="476295" cy="352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2284" y="2728177"/>
            <a:ext cx="276251" cy="3243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230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5062" y="1348023"/>
            <a:ext cx="476295" cy="430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4996" y="1348023"/>
            <a:ext cx="485821" cy="430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45062" y="2180809"/>
            <a:ext cx="476295" cy="421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64996" y="2180809"/>
            <a:ext cx="485821" cy="421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24388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6549" y="2549787"/>
            <a:ext cx="872561" cy="3821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2184" y="2531588"/>
            <a:ext cx="881650" cy="4003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52166" y="4114906"/>
            <a:ext cx="881650" cy="391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7801" y="4124005"/>
            <a:ext cx="890739" cy="3821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15639" y="5707323"/>
            <a:ext cx="845293" cy="4003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51274" y="5707323"/>
            <a:ext cx="872561" cy="391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6621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55250" y="3424220"/>
            <a:ext cx="933539" cy="4194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93530" y="5092376"/>
            <a:ext cx="933539" cy="409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83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9120" y="2606917"/>
            <a:ext cx="943065" cy="419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3563" y="4897294"/>
            <a:ext cx="943065" cy="4199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88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5834" y="3786168"/>
            <a:ext cx="5420242" cy="4287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55603" y="4052974"/>
            <a:ext cx="219095" cy="152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5</Words>
  <Application>Microsoft Office PowerPoint</Application>
  <PresentationFormat>全屏显示(4:3)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2022-01-19T07:17:06Z</dcterms:modified>
</cp:coreProperties>
</file>