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8" r:id="rId2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81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404" y="3035379"/>
            <a:ext cx="904961" cy="419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2152" y="3035379"/>
            <a:ext cx="1733715" cy="419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3982" y="5458141"/>
            <a:ext cx="5601234" cy="419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46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4324" y="4501821"/>
            <a:ext cx="5172568" cy="4193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677" y="764704"/>
            <a:ext cx="620654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11079" y="970173"/>
            <a:ext cx="212131" cy="2328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2152" y="2134501"/>
            <a:ext cx="191602" cy="2328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7384"/>
            <a:ext cx="8640000" cy="51190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720" y="980728"/>
            <a:ext cx="8640000" cy="47882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915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0685" y="1395260"/>
            <a:ext cx="952590" cy="410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06694" y="2341040"/>
            <a:ext cx="924013" cy="4203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6661" y="2341040"/>
            <a:ext cx="466769" cy="4203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7962" y="2341040"/>
            <a:ext cx="466769" cy="4203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50685" y="2350593"/>
            <a:ext cx="466769" cy="4012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80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21887" y="1433131"/>
            <a:ext cx="333406" cy="3244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17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9594" y="1423412"/>
            <a:ext cx="466769" cy="410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8050" y="1413873"/>
            <a:ext cx="457243" cy="4197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65128" y="1423412"/>
            <a:ext cx="466769" cy="4101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25746" y="4275648"/>
            <a:ext cx="6782447" cy="429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70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54853" y="3738436"/>
            <a:ext cx="2419581" cy="76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4710" y="4691280"/>
            <a:ext cx="5229724" cy="76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4710" y="5644125"/>
            <a:ext cx="2581521" cy="76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46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矩形 2"/>
          <p:cNvSpPr/>
          <p:nvPr/>
        </p:nvSpPr>
        <p:spPr>
          <a:xfrm>
            <a:off x="1475656" y="4509120"/>
            <a:ext cx="6552728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315393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348856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2</a:t>
            </a:r>
            <a:r>
              <a:rPr lang="zh-CN" altLang="en-US" sz="3200" smtClean="0"/>
              <a:t>燕子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74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矩形 2"/>
          <p:cNvSpPr/>
          <p:nvPr/>
        </p:nvSpPr>
        <p:spPr>
          <a:xfrm>
            <a:off x="185912" y="1772816"/>
            <a:ext cx="7914480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2700221"/>
            <a:ext cx="7914480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04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5195" y="1452758"/>
            <a:ext cx="190518" cy="315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0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65040" y="1490366"/>
            <a:ext cx="943065" cy="4199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249" y="2454252"/>
            <a:ext cx="457243" cy="4199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8579" y="2473339"/>
            <a:ext cx="466769" cy="391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7080" y="3418137"/>
            <a:ext cx="466769" cy="4199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7962" y="3418137"/>
            <a:ext cx="885909" cy="410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55558" y="3418137"/>
            <a:ext cx="466769" cy="429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170760"/>
            <a:ext cx="767256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46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1744" y="1395086"/>
            <a:ext cx="924013" cy="4105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7885" y="1395086"/>
            <a:ext cx="962116" cy="420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7609" y="2349893"/>
            <a:ext cx="1857552" cy="420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243" y="3314248"/>
            <a:ext cx="914487" cy="4105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5294" y="3314248"/>
            <a:ext cx="952590" cy="420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45384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3808" y="2730979"/>
            <a:ext cx="868200" cy="4099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9869" y="2668646"/>
            <a:ext cx="1209790" cy="472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9712" y="3429000"/>
            <a:ext cx="864096" cy="469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22062" y="3463439"/>
            <a:ext cx="1114233" cy="469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75856" y="4255528"/>
            <a:ext cx="845766" cy="415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96136" y="4255527"/>
            <a:ext cx="1080120" cy="4153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982" y="765344"/>
            <a:ext cx="658829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77788" y="1710798"/>
            <a:ext cx="501204" cy="436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18699" y="1688980"/>
            <a:ext cx="501204" cy="530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5932" y="2721707"/>
            <a:ext cx="544787" cy="472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21371" y="2707162"/>
            <a:ext cx="544787" cy="516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53551" y="3725343"/>
            <a:ext cx="501204" cy="48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25736" y="4779889"/>
            <a:ext cx="443093" cy="414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15801" y="4758071"/>
            <a:ext cx="559315" cy="4654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70071" y="5747162"/>
            <a:ext cx="530259" cy="509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25510" y="5783525"/>
            <a:ext cx="479413" cy="3854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03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59241" y="2156538"/>
            <a:ext cx="914487" cy="409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8271" y="2147011"/>
            <a:ext cx="904961" cy="419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9241" y="2928216"/>
            <a:ext cx="924013" cy="419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98271" y="2947270"/>
            <a:ext cx="924013" cy="400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68767" y="3718948"/>
            <a:ext cx="904961" cy="419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07797" y="3718948"/>
            <a:ext cx="904961" cy="419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59241" y="4500152"/>
            <a:ext cx="914487" cy="409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98271" y="4500152"/>
            <a:ext cx="924013" cy="419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4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0575" y="2168323"/>
            <a:ext cx="895435" cy="4296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8050" y="2177870"/>
            <a:ext cx="1314575" cy="420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1435" y="2951153"/>
            <a:ext cx="1714663" cy="420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69428" y="2951153"/>
            <a:ext cx="1752767" cy="420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1909" y="3743529"/>
            <a:ext cx="1743241" cy="4105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69428" y="3743529"/>
            <a:ext cx="1743241" cy="4105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29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40939" y="3676509"/>
            <a:ext cx="952590" cy="420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83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2990" y="3484561"/>
            <a:ext cx="914487" cy="4103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41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83872" y="2721869"/>
            <a:ext cx="943065" cy="4200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4</Words>
  <Application>Microsoft Office PowerPoint</Application>
  <PresentationFormat>全屏显示(4:3)</PresentationFormat>
  <Paragraphs>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2022-01-19T07:09:26Z</dcterms:modified>
</cp:coreProperties>
</file>