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36" r:id="rId2"/>
    <p:sldId id="276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7" r:id="rId14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083" autoAdjust="0"/>
  </p:normalViewPr>
  <p:slideViewPr>
    <p:cSldViewPr>
      <p:cViewPr>
        <p:scale>
          <a:sx n="75" d="100"/>
          <a:sy n="75" d="100"/>
        </p:scale>
        <p:origin x="480" y="8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4BFCCB-C2C4-4EBC-9157-C781EBAF9009}" type="datetimeFigureOut">
              <a:rPr lang="zh-CN" altLang="en-US" smtClean="0"/>
              <a:t>2022/1/19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4AF624-FA2F-43CC-9C6C-E65E3071CE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4917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AF624-FA2F-43CC-9C6C-E65E3071CE5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6709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0"/>
            <a:ext cx="7720642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6219" y="-16644"/>
            <a:ext cx="667782" cy="687464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3944"/>
            <a:ext cx="755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5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4080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07444" y="2102054"/>
            <a:ext cx="962116" cy="42028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2739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35272" y="2910546"/>
            <a:ext cx="6763395" cy="4290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78028" y="3749546"/>
            <a:ext cx="4267607" cy="4195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92696"/>
            <a:ext cx="8640000" cy="574335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07091" y="873964"/>
            <a:ext cx="476295" cy="4102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69693" y="883505"/>
            <a:ext cx="933539" cy="4102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84180" y="1723064"/>
            <a:ext cx="904961" cy="40069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78028" y="2572165"/>
            <a:ext cx="625620" cy="4006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941071" y="2553084"/>
            <a:ext cx="1390782" cy="4197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940851" y="3392644"/>
            <a:ext cx="1409834" cy="4102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007312" y="4232203"/>
            <a:ext cx="1409834" cy="4197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-3443"/>
            <a:ext cx="5125163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79712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4903" y="-1376"/>
            <a:ext cx="2049097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5143240"/>
            <a:ext cx="3533419" cy="170919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69" y="5152251"/>
            <a:ext cx="3533419" cy="170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43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>
            <a:extLst>
              <a:ext uri="{FF2B5EF4-FFF2-40B4-BE49-F238E27FC236}">
                <a16:creationId xmlns:a16="http://schemas.microsoft.com/office/drawing/2014/main" id="{9224FFFC-2852-46F8-8D7B-E44E0CE05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2315393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第一单元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42077B3-6A37-46E7-AC8A-407117F5B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050" y="3348856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200" dirty="0" smtClean="0"/>
              <a:t>1</a:t>
            </a:r>
            <a:r>
              <a:rPr lang="zh-CN" altLang="en-US" sz="3200" dirty="0" smtClean="0"/>
              <a:t>古诗三首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900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33812" y="2168822"/>
            <a:ext cx="918395" cy="5144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60232" y="2168822"/>
            <a:ext cx="1176495" cy="5539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33812" y="2883840"/>
            <a:ext cx="765980" cy="40114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516216" y="2923356"/>
            <a:ext cx="929949" cy="40114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673684" y="3658789"/>
            <a:ext cx="838280" cy="41069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300192" y="3525075"/>
            <a:ext cx="576064" cy="5444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836712"/>
            <a:ext cx="8640000" cy="507537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68590" y="2668426"/>
            <a:ext cx="619184" cy="6296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11700" y="2716127"/>
            <a:ext cx="628710" cy="6010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31060" y="2697047"/>
            <a:ext cx="609658" cy="5724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864643" y="2706587"/>
            <a:ext cx="723969" cy="5628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303056" y="2668426"/>
            <a:ext cx="638235" cy="6582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493794" y="2668426"/>
            <a:ext cx="609658" cy="6868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111435" y="4767266"/>
            <a:ext cx="714443" cy="6582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359329" y="4824507"/>
            <a:ext cx="581080" cy="5628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692957" y="4767266"/>
            <a:ext cx="685865" cy="66781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893221" y="4795886"/>
            <a:ext cx="638235" cy="6010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331633" y="4862667"/>
            <a:ext cx="590606" cy="4770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493794" y="4795886"/>
            <a:ext cx="600132" cy="5914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9653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188304" y="2826386"/>
            <a:ext cx="295303" cy="3244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8936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40542" y="1328169"/>
            <a:ext cx="333406" cy="31498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55029" y="3561699"/>
            <a:ext cx="285777" cy="31498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64704"/>
            <a:ext cx="8252422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202028" y="1738353"/>
            <a:ext cx="445830" cy="4003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04225" y="1738353"/>
            <a:ext cx="454929" cy="4094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62422" y="2448116"/>
            <a:ext cx="445830" cy="4094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565126" y="3166978"/>
            <a:ext cx="1319295" cy="4003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71859" y="3885841"/>
            <a:ext cx="891661" cy="3912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782647" y="3894940"/>
            <a:ext cx="891661" cy="3821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784337" y="3876741"/>
            <a:ext cx="909859" cy="4094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813323" y="3876741"/>
            <a:ext cx="445830" cy="4094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353323" y="4595604"/>
            <a:ext cx="445830" cy="3912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854591" y="4604704"/>
            <a:ext cx="864366" cy="3821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199492" y="6015130"/>
            <a:ext cx="882563" cy="4003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3791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82945" y="2110483"/>
            <a:ext cx="3162601" cy="4198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92471" y="3789789"/>
            <a:ext cx="3153076" cy="4102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064246" y="5459554"/>
            <a:ext cx="1809922" cy="4293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-27384"/>
            <a:ext cx="8640000" cy="476323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273596" y="3259249"/>
            <a:ext cx="2267166" cy="4001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73596" y="4088052"/>
            <a:ext cx="2267166" cy="4191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1613</TotalTime>
  <Words>7</Words>
  <Application>Microsoft Office PowerPoint</Application>
  <PresentationFormat>全屏显示(4:3)</PresentationFormat>
  <Paragraphs>3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9" baseType="lpstr">
      <vt:lpstr>等线</vt:lpstr>
      <vt:lpstr>宋体</vt:lpstr>
      <vt:lpstr>微软雅黑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196</cp:revision>
  <dcterms:created xsi:type="dcterms:W3CDTF">2015-08-18T12:29:20Z</dcterms:created>
  <dcterms:modified xsi:type="dcterms:W3CDTF">2022-01-19T10:29:10Z</dcterms:modified>
</cp:coreProperties>
</file>