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44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5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9" d="100"/>
          <a:sy n="79" d="100"/>
        </p:scale>
        <p:origin x="10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0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5487" y="1633066"/>
            <a:ext cx="228495" cy="2193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1785" y="3702298"/>
            <a:ext cx="228495" cy="209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86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07504" y="1662055"/>
            <a:ext cx="228495" cy="219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64760" y="2578077"/>
            <a:ext cx="209454" cy="209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6672"/>
            <a:ext cx="105984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4404" y="2063521"/>
            <a:ext cx="508022" cy="236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8495" y="2984069"/>
            <a:ext cx="437950" cy="184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0961" y="3413658"/>
            <a:ext cx="446709" cy="184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2170" y="3878315"/>
            <a:ext cx="429191" cy="184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3387" y="3212014"/>
            <a:ext cx="648166" cy="2183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4612" y="3632836"/>
            <a:ext cx="648166" cy="1762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7062" y="4071192"/>
            <a:ext cx="648166" cy="1323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3441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4921" y="2409614"/>
            <a:ext cx="5931371" cy="1220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80728"/>
            <a:ext cx="11520000" cy="427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3509267"/>
            <a:ext cx="342743" cy="20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3404" y="3843225"/>
            <a:ext cx="342743" cy="209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8776" y="3862308"/>
            <a:ext cx="333223" cy="20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1190" y="3728725"/>
            <a:ext cx="466512" cy="744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6760" y="4091308"/>
            <a:ext cx="466512" cy="381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6809" y="4492058"/>
            <a:ext cx="342743" cy="20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9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101204"/>
            <a:ext cx="3503603" cy="1221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1438" y="2120292"/>
            <a:ext cx="3636892" cy="1689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03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6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4512" y="1413679"/>
            <a:ext cx="456991" cy="200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0958" y="1909431"/>
            <a:ext cx="456991" cy="209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93123" y="1871296"/>
            <a:ext cx="342743" cy="200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3074" y="1652021"/>
            <a:ext cx="418909" cy="2288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1801" y="2805598"/>
            <a:ext cx="580760" cy="2288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4710" y="2929536"/>
            <a:ext cx="333223" cy="209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9041" y="2157307"/>
            <a:ext cx="428429" cy="1782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17752" y="3072542"/>
            <a:ext cx="323702" cy="200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37586" y="3167879"/>
            <a:ext cx="418909" cy="772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43239" y="3825704"/>
            <a:ext cx="609322" cy="2288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9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8132" y="2319580"/>
            <a:ext cx="495074" cy="209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693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694" y="5510649"/>
            <a:ext cx="4217652" cy="724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6200" y="3914296"/>
            <a:ext cx="1808925" cy="2454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45454" y="1451602"/>
            <a:ext cx="409388" cy="2096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373561" y="2287526"/>
            <a:ext cx="409388" cy="2096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2855640" y="2878138"/>
            <a:ext cx="6768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统计与概率、数学思考、综合与实践专项测试卷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40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490769"/>
            <a:ext cx="8111603" cy="714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5768" y="4702246"/>
            <a:ext cx="352264" cy="219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7983" y="4702246"/>
            <a:ext cx="218975" cy="219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3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5123" y="2024925"/>
            <a:ext cx="618842" cy="276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2148" y="2483071"/>
            <a:ext cx="904462" cy="2672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8099" y="2473526"/>
            <a:ext cx="618842" cy="276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2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2758279"/>
            <a:ext cx="333223" cy="276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3024" y="2758279"/>
            <a:ext cx="913983" cy="276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3215992"/>
            <a:ext cx="333223" cy="276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9669" y="3215992"/>
            <a:ext cx="342743" cy="276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41057" y="4150488"/>
            <a:ext cx="209454" cy="209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5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5735" y="2004004"/>
            <a:ext cx="552198" cy="20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0842" y="2566028"/>
            <a:ext cx="561719" cy="219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8115" y="2842277"/>
            <a:ext cx="199933" cy="20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9785" y="2842277"/>
            <a:ext cx="333223" cy="20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7471" y="2842277"/>
            <a:ext cx="342743" cy="20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03107" y="3442403"/>
            <a:ext cx="199933" cy="20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0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9619" y="1690860"/>
            <a:ext cx="771173" cy="219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59636" y="2139461"/>
            <a:ext cx="352264" cy="209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3851" y="3036663"/>
            <a:ext cx="304661" cy="2481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3494809"/>
            <a:ext cx="342743" cy="209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7785" y="3494809"/>
            <a:ext cx="323702" cy="209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2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3140" y="2128193"/>
            <a:ext cx="247537" cy="190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54710" y="2499825"/>
            <a:ext cx="257057" cy="200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54710" y="2957218"/>
            <a:ext cx="257057" cy="200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54710" y="3414612"/>
            <a:ext cx="257057" cy="190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16628" y="4291282"/>
            <a:ext cx="295140" cy="266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9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83537" y="1632866"/>
            <a:ext cx="266578" cy="209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3388" y="2538424"/>
            <a:ext cx="228495" cy="209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3719" y="3901526"/>
            <a:ext cx="209454" cy="209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8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3719" y="1213345"/>
            <a:ext cx="228495" cy="219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0793" y="2575369"/>
            <a:ext cx="228495" cy="219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21</Words>
  <Application>WPS 演示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2022-01-23T10:19:11Z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F4673AC3436A40D5A5BBAD33929050F3</vt:lpwstr>
  </property>
  <property fmtid="{D5CDD505-2E9C-101B-9397-08002B2CF9AE}" pid="3" name="KSOProductBuildVer">
    <vt:lpwstr>2052-11.1.0.11035</vt:lpwstr>
  </property>
</Properties>
</file>