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44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5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79" d="100"/>
          <a:sy n="79" d="100"/>
        </p:scale>
        <p:origin x="1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3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9983" y="2794436"/>
            <a:ext cx="761652" cy="219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79338" y="2794436"/>
            <a:ext cx="904462" cy="219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16892" y="2794436"/>
            <a:ext cx="790214" cy="219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7586" y="3518310"/>
            <a:ext cx="637884" cy="219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9322" y="3518310"/>
            <a:ext cx="199933" cy="219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36462" y="3518310"/>
            <a:ext cx="771173" cy="219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70942" y="4242183"/>
            <a:ext cx="780694" cy="209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16892" y="4242183"/>
            <a:ext cx="780694" cy="209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23801" y="4966056"/>
            <a:ext cx="209454" cy="209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70942" y="4966056"/>
            <a:ext cx="790214" cy="209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7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4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299528"/>
            <a:ext cx="4903140" cy="1632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8628" y="1299528"/>
            <a:ext cx="4360462" cy="1632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0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3757853"/>
            <a:ext cx="9606347" cy="13341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5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688999"/>
            <a:ext cx="5531504" cy="790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67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107" y="1700131"/>
            <a:ext cx="4569917" cy="276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1107" y="2224857"/>
            <a:ext cx="4369983" cy="276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1388" y="3779956"/>
            <a:ext cx="3256066" cy="276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1107" y="4304682"/>
            <a:ext cx="4512793" cy="276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4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702720"/>
            <a:ext cx="6397884" cy="782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3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2223432"/>
            <a:ext cx="5683834" cy="11148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7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443019"/>
            <a:ext cx="5122115" cy="1115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1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2196730"/>
            <a:ext cx="5969454" cy="1107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2855640" y="2878138"/>
            <a:ext cx="676875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3</a:t>
            </a:r>
            <a:r>
              <a:rPr lang="zh-CN" altLang="en-US" sz="3200" dirty="0"/>
              <a:t>单元测试卷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60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2689665"/>
            <a:ext cx="5293487" cy="2143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92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5719" y="1662148"/>
            <a:ext cx="637884" cy="209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17223" y="1662148"/>
            <a:ext cx="495074" cy="209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1057" y="2148861"/>
            <a:ext cx="209454" cy="219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9157" y="2148861"/>
            <a:ext cx="342743" cy="219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98314" y="2148861"/>
            <a:ext cx="609322" cy="219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5834" y="3112746"/>
            <a:ext cx="609322" cy="267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2033" y="3131833"/>
            <a:ext cx="923504" cy="219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79735" y="3131833"/>
            <a:ext cx="923504" cy="219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23008" y="4114804"/>
            <a:ext cx="495074" cy="209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6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2223730"/>
            <a:ext cx="780694" cy="219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3471" y="2223730"/>
            <a:ext cx="780694" cy="219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50710" y="2767002"/>
            <a:ext cx="199933" cy="209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8842" y="3777297"/>
            <a:ext cx="913983" cy="238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2033" y="3777297"/>
            <a:ext cx="913983" cy="238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1818" y="4825717"/>
            <a:ext cx="1180561" cy="228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70214" y="4825717"/>
            <a:ext cx="1066314" cy="228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11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1747228"/>
            <a:ext cx="476033" cy="209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7404" y="2748071"/>
            <a:ext cx="609322" cy="219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40661" y="3758446"/>
            <a:ext cx="342743" cy="219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1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3140" y="1899174"/>
            <a:ext cx="247537" cy="190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35537" y="2537369"/>
            <a:ext cx="295140" cy="266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73619" y="3061259"/>
            <a:ext cx="257057" cy="200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54710" y="3556574"/>
            <a:ext cx="257057" cy="200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26148" y="4490052"/>
            <a:ext cx="285619" cy="266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24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64628" y="1670903"/>
            <a:ext cx="238016" cy="2096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78479" y="3090977"/>
            <a:ext cx="228495" cy="219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6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1928185"/>
            <a:ext cx="228495" cy="219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02380" y="2881202"/>
            <a:ext cx="257057" cy="2096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1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9438" y="1708940"/>
            <a:ext cx="228495" cy="219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0909" y="4091290"/>
            <a:ext cx="209454" cy="2096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7</Words>
  <Application>WPS 演示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2022-01-23T10:19:10Z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E6822C4D98124067AACBEB7FC8E6C68D</vt:lpwstr>
  </property>
  <property fmtid="{D5CDD505-2E9C-101B-9397-08002B2CF9AE}" pid="3" name="KSOProductBuildVer">
    <vt:lpwstr>2052-11.1.0.11035</vt:lpwstr>
  </property>
</Properties>
</file>