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7" r:id="rId3"/>
    <p:sldId id="27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6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480" y="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0"/>
            <a:ext cx="758888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" cy="6852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90" y="1270"/>
            <a:ext cx="720725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51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184932"/>
            <a:ext cx="7687409" cy="43690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53318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07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23234"/>
            <a:ext cx="6782447" cy="23967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23234"/>
            <a:ext cx="7641417" cy="426245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27584" y="3140968"/>
            <a:ext cx="4680520" cy="23447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766" y="0"/>
            <a:ext cx="5628478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0"/>
            <a:ext cx="1690370" cy="6871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25" y="-6350"/>
            <a:ext cx="1844675" cy="6871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整理与复习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2878138"/>
            <a:ext cx="59039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/>
              <a:t>5. </a:t>
            </a:r>
            <a:r>
              <a:rPr lang="zh-CN" altLang="en-US" sz="3200" dirty="0"/>
              <a:t>综合与实践</a:t>
            </a:r>
            <a:endParaRPr lang="en-US" altLang="zh-CN" sz="3200" dirty="0"/>
          </a:p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2</a:t>
            </a:r>
            <a:r>
              <a:rPr lang="zh-CN" altLang="en-US" sz="3200" dirty="0"/>
              <a:t>课时综合与实践（</a:t>
            </a:r>
            <a:r>
              <a:rPr lang="en-US" altLang="zh-CN" sz="3200" dirty="0"/>
              <a:t>2</a:t>
            </a:r>
            <a:r>
              <a:rPr lang="zh-CN" altLang="en-US" sz="3200" dirty="0"/>
              <a:t>）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052736"/>
            <a:ext cx="8640000" cy="38735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55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31501" y="2443543"/>
            <a:ext cx="419140" cy="162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31501" y="4207568"/>
            <a:ext cx="419140" cy="162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31501" y="4388738"/>
            <a:ext cx="419140" cy="1716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95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03703" y="2318401"/>
            <a:ext cx="520441" cy="3334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26099" y="3737800"/>
            <a:ext cx="447717" cy="3715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575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315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9627" y="2426175"/>
            <a:ext cx="3819889" cy="10120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96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7730" y="2442445"/>
            <a:ext cx="4639117" cy="10194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59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27</Words>
  <Application>WPS 演示</Application>
  <PresentationFormat>全屏显示(4:3)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191</cp:revision>
  <dcterms:created xsi:type="dcterms:W3CDTF">2015-08-18T12:29:00Z</dcterms:created>
  <dcterms:modified xsi:type="dcterms:W3CDTF">2022-01-23T10:14:16Z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EF302DCE2CE24E8A9B5915C8F3B432CA</vt:lpwstr>
  </property>
  <property fmtid="{D5CDD505-2E9C-101B-9397-08002B2CF9AE}" pid="3" name="KSOProductBuildVer">
    <vt:lpwstr>2052-11.1.0.11035</vt:lpwstr>
  </property>
</Properties>
</file>