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7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6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97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66901"/>
            <a:ext cx="5067783" cy="23066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45680" y="4511311"/>
            <a:ext cx="857331" cy="352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0687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61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02406"/>
            <a:ext cx="7906504" cy="1031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整理与复习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4. </a:t>
            </a:r>
            <a:r>
              <a:rPr lang="zh-CN" altLang="en-US" sz="3200" dirty="0"/>
              <a:t>数学思考</a:t>
            </a:r>
            <a:endParaRPr lang="en-US" altLang="zh-CN" sz="3200" dirty="0"/>
          </a:p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2</a:t>
            </a:r>
            <a:r>
              <a:rPr lang="zh-CN" altLang="en-US" sz="3200" dirty="0"/>
              <a:t>课时  数学思考（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35717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8459" y="3589960"/>
            <a:ext cx="257994" cy="2949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1573" y="5322568"/>
            <a:ext cx="257994" cy="2949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7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94" y="2444950"/>
            <a:ext cx="266725" cy="3054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3001" y="4840772"/>
            <a:ext cx="257199" cy="295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78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3342" y="2367832"/>
            <a:ext cx="438191" cy="295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7575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0856" y="4931888"/>
            <a:ext cx="311633" cy="2585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6830" y="4931888"/>
            <a:ext cx="311633" cy="2585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40478" y="4905139"/>
            <a:ext cx="365056" cy="356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97433" y="5556037"/>
            <a:ext cx="365056" cy="356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50856" y="6242600"/>
            <a:ext cx="311633" cy="2585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73407" y="6215851"/>
            <a:ext cx="365056" cy="356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70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536" y="3526113"/>
            <a:ext cx="5040560" cy="2420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0465" y="3017286"/>
            <a:ext cx="457243" cy="4008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9329" y="2420888"/>
            <a:ext cx="457243" cy="391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060753" y="2420888"/>
            <a:ext cx="457243" cy="391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44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5034" y="2276872"/>
            <a:ext cx="5959173" cy="3576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3808" y="1137230"/>
            <a:ext cx="457243" cy="4915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847681" y="1122217"/>
            <a:ext cx="457243" cy="4915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307378" y="1707051"/>
            <a:ext cx="457243" cy="4915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779493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23" y="3557635"/>
            <a:ext cx="7115994" cy="352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3216" y="4133635"/>
            <a:ext cx="3961924" cy="361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0924" y="4142232"/>
            <a:ext cx="2526693" cy="343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8999" y="4855784"/>
            <a:ext cx="343767" cy="51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3216" y="4709635"/>
            <a:ext cx="2732954" cy="352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16171" y="4709635"/>
            <a:ext cx="3790040" cy="352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8999" y="5431784"/>
            <a:ext cx="343767" cy="51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3216" y="5277038"/>
            <a:ext cx="6522995" cy="361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1811" y="5853038"/>
            <a:ext cx="2079795" cy="361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28</Words>
  <Application>WPS 演示</Application>
  <PresentationFormat>全屏显示(4:3)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2F589A13238645DCB36648E2B00B3956</vt:lpwstr>
  </property>
  <property fmtid="{D5CDD505-2E9C-101B-9397-08002B2CF9AE}" pid="3" name="KSOProductBuildVer">
    <vt:lpwstr>2052-11.1.0.11035</vt:lpwstr>
  </property>
</Properties>
</file>