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7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53" y="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791139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3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285" y="1996222"/>
            <a:ext cx="257199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0884" y="1996222"/>
            <a:ext cx="247673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2482" y="1996222"/>
            <a:ext cx="238147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55029" y="1996222"/>
            <a:ext cx="247673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6628" y="1996222"/>
            <a:ext cx="247673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79175" y="1996222"/>
            <a:ext cx="238147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41248" y="1996222"/>
            <a:ext cx="247673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12846" y="1996222"/>
            <a:ext cx="238147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59285" y="2635669"/>
            <a:ext cx="257199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30884" y="2635669"/>
            <a:ext cx="247673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02482" y="2635669"/>
            <a:ext cx="238147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64555" y="2635669"/>
            <a:ext cx="238147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26628" y="2635669"/>
            <a:ext cx="238147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12493" y="2635669"/>
            <a:ext cx="409614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674566" y="2635669"/>
            <a:ext cx="400088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446165" y="2635669"/>
            <a:ext cx="400088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168811" y="3265572"/>
            <a:ext cx="247673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930884" y="3265572"/>
            <a:ext cx="247673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692957" y="3265572"/>
            <a:ext cx="247673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388348" y="3265572"/>
            <a:ext cx="400088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159947" y="3265572"/>
            <a:ext cx="400088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912493" y="3275116"/>
            <a:ext cx="409614" cy="267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674566" y="3265572"/>
            <a:ext cx="409614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446165" y="3265572"/>
            <a:ext cx="400088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2168811" y="4344042"/>
            <a:ext cx="238147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2930884" y="4344042"/>
            <a:ext cx="238147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702482" y="4344042"/>
            <a:ext cx="228621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4464555" y="4344042"/>
            <a:ext cx="238147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226628" y="4344042"/>
            <a:ext cx="238147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5988701" y="4344042"/>
            <a:ext cx="228621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6750773" y="4344042"/>
            <a:ext cx="238147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7512846" y="4344042"/>
            <a:ext cx="238147" cy="276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297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0189" y="2063979"/>
            <a:ext cx="3877045" cy="363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7653" y="1433468"/>
            <a:ext cx="3829415" cy="3725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7708" y="2063979"/>
            <a:ext cx="1867078" cy="363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4.</a:t>
            </a:r>
            <a:r>
              <a:rPr lang="zh-CN" altLang="en-US" sz="3200" dirty="0"/>
              <a:t>数学思考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1</a:t>
            </a:r>
            <a:r>
              <a:rPr lang="zh-CN" altLang="en-US" sz="3200" dirty="0"/>
              <a:t>课时数学思考（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5049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4853" y="3436538"/>
            <a:ext cx="476295" cy="304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1843" y="3436538"/>
            <a:ext cx="485821" cy="304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0377" y="4093917"/>
            <a:ext cx="438191" cy="295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8789" y="4084390"/>
            <a:ext cx="276251" cy="295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5592" y="4732241"/>
            <a:ext cx="266725" cy="304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4952" y="4732241"/>
            <a:ext cx="447717" cy="304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0332" y="5113331"/>
            <a:ext cx="476295" cy="38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45900" y="5113331"/>
            <a:ext cx="476295" cy="38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50332" y="5199076"/>
            <a:ext cx="400088" cy="2953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36374" y="5199076"/>
            <a:ext cx="485821" cy="304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69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3001" y="1184965"/>
            <a:ext cx="257199" cy="305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7686" y="3799572"/>
            <a:ext cx="447717" cy="381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7775" y="4496164"/>
            <a:ext cx="476295" cy="3053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43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3772" y="2643604"/>
            <a:ext cx="438191" cy="2955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65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8425" y="1947375"/>
            <a:ext cx="685865" cy="295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2595524"/>
            <a:ext cx="676339" cy="305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331" y="3224610"/>
            <a:ext cx="2343373" cy="390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9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4856136"/>
            <a:ext cx="4543858" cy="1039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99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1835268"/>
            <a:ext cx="4972524" cy="965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798295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6334" y="3157201"/>
            <a:ext cx="255243" cy="273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6748" y="3712064"/>
            <a:ext cx="413670" cy="281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5136" y="4284541"/>
            <a:ext cx="237640" cy="273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9145" y="4839403"/>
            <a:ext cx="422471" cy="2730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55136" y="5482339"/>
            <a:ext cx="246441" cy="193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1092" y="5957935"/>
            <a:ext cx="1029774" cy="281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24</Words>
  <Application>WPS 演示</Application>
  <PresentationFormat>全屏显示(4:3)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F83536B837C94CD9A058D157F6CBA9D3</vt:lpwstr>
  </property>
  <property fmtid="{D5CDD505-2E9C-101B-9397-08002B2CF9AE}" pid="3" name="KSOProductBuildVer">
    <vt:lpwstr>2052-11.1.0.11035</vt:lpwstr>
  </property>
</Properties>
</file>