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2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986143"/>
            <a:ext cx="7334950" cy="1601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0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414804"/>
            <a:ext cx="7334950" cy="1592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3.</a:t>
            </a:r>
            <a:r>
              <a:rPr lang="zh-CN" altLang="en-US" sz="3200" dirty="0"/>
              <a:t>统计与概率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课时统计与概率（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753737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6735" y="3044903"/>
            <a:ext cx="756230" cy="340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5435" y="4208540"/>
            <a:ext cx="1113569" cy="332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5512" y="5363864"/>
            <a:ext cx="747919" cy="332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4379" y="4125214"/>
            <a:ext cx="447717" cy="400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6396" y="4793443"/>
            <a:ext cx="438191" cy="372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4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9781" y="2568795"/>
            <a:ext cx="447717" cy="381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5269622"/>
            <a:ext cx="180992" cy="295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5128" y="5269622"/>
            <a:ext cx="171466" cy="295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0091" y="5548955"/>
            <a:ext cx="558121" cy="655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818" y="5548956"/>
            <a:ext cx="558121" cy="484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16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2045" y="2238260"/>
            <a:ext cx="1438651" cy="2793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0857" y="6127826"/>
            <a:ext cx="1438651" cy="46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4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3948286"/>
            <a:ext cx="6877706" cy="1591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444820"/>
            <a:ext cx="7096802" cy="1593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8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389135"/>
            <a:ext cx="7344476" cy="160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26</Words>
  <Application>WPS 演示</Application>
  <PresentationFormat>全屏显示(4:3)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6D569241457A459DB23227FD270BC68B</vt:lpwstr>
  </property>
  <property fmtid="{D5CDD505-2E9C-101B-9397-08002B2CF9AE}" pid="3" name="KSOProductBuildVer">
    <vt:lpwstr>2052-11.1.0.11035</vt:lpwstr>
  </property>
</Properties>
</file>