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5" r:id="rId3"/>
    <p:sldId id="276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6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80" d="100"/>
          <a:sy n="80" d="100"/>
        </p:scale>
        <p:origin x="81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0"/>
            <a:ext cx="758888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3600" cy="68522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290" y="1270"/>
            <a:ext cx="720725" cy="68522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8026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923" y="3815548"/>
            <a:ext cx="5285156" cy="29070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9000"/>
            <a:ext cx="678312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605" y="3773103"/>
            <a:ext cx="4464747" cy="3141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7631" y="4334142"/>
            <a:ext cx="2527779" cy="2468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57078" y="4334142"/>
            <a:ext cx="702992" cy="2393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3101" y="4835337"/>
            <a:ext cx="3432695" cy="3067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1605" y="5448740"/>
            <a:ext cx="321581" cy="374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1605" y="5358974"/>
            <a:ext cx="2527779" cy="3141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79299" y="5358974"/>
            <a:ext cx="1503206" cy="3141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1605" y="5890090"/>
            <a:ext cx="4808764" cy="3067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0766" y="0"/>
            <a:ext cx="5628478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0"/>
            <a:ext cx="1690370" cy="68713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325" y="-6350"/>
            <a:ext cx="1844675" cy="68713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整理与复习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2878138"/>
            <a:ext cx="62863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/>
              <a:t>2.</a:t>
            </a:r>
            <a:r>
              <a:rPr lang="zh-CN" altLang="en-US" sz="3200" dirty="0"/>
              <a:t>图形与几何图形与几何强化专题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640000" cy="48419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07267" y="3768122"/>
            <a:ext cx="3677001" cy="3907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26716" y="5235948"/>
            <a:ext cx="685865" cy="3050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865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45988" y="2710401"/>
            <a:ext cx="257199" cy="2955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78557" y="5570755"/>
            <a:ext cx="1085953" cy="3051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875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4280" y="3586220"/>
            <a:ext cx="1095479" cy="3049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934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35801" y="3226116"/>
            <a:ext cx="1152635" cy="3719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45636" y="3207053"/>
            <a:ext cx="542976" cy="16119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40233" y="3636289"/>
            <a:ext cx="2019492" cy="11732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45636" y="4847613"/>
            <a:ext cx="542976" cy="9919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110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74169" y="1223041"/>
            <a:ext cx="1943285" cy="3909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63850" y="1985929"/>
            <a:ext cx="676339" cy="3051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973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043557"/>
            <a:ext cx="1038324" cy="19652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01953" y="2081717"/>
            <a:ext cx="4562910" cy="28525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817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310915"/>
            <a:ext cx="7630253" cy="22023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23</Words>
  <Application>WPS 演示</Application>
  <PresentationFormat>全屏显示(4:3)</PresentationFormat>
  <Paragraphs>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2022-01-23T10:12:51Z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C683C3224BBD49D5B2C3B07B9D3CBFF0</vt:lpwstr>
  </property>
  <property fmtid="{D5CDD505-2E9C-101B-9397-08002B2CF9AE}" pid="3" name="KSOProductBuildVer">
    <vt:lpwstr>2052-11.1.0.11035</vt:lpwstr>
  </property>
</Properties>
</file>