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4" r:id="rId3"/>
    <p:sldId id="276" r:id="rId4"/>
    <p:sldId id="324" r:id="rId5"/>
    <p:sldId id="325" r:id="rId6"/>
    <p:sldId id="326" r:id="rId7"/>
    <p:sldId id="327" r:id="rId8"/>
    <p:sldId id="328" r:id="rId9"/>
    <p:sldId id="329" r:id="rId10"/>
    <p:sldId id="330" r:id="rId11"/>
    <p:sldId id="331" r:id="rId12"/>
    <p:sldId id="332" r:id="rId13"/>
    <p:sldId id="335" r:id="rId14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76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3728" y="1280620"/>
            <a:ext cx="428665" cy="391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7918" y="1280620"/>
            <a:ext cx="447717" cy="391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17234" y="1280620"/>
            <a:ext cx="590606" cy="334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73464" y="1958910"/>
            <a:ext cx="257199" cy="305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22019" y="1930250"/>
            <a:ext cx="847805" cy="3821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78337" y="2608540"/>
            <a:ext cx="266725" cy="296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12670" y="2570327"/>
            <a:ext cx="447717" cy="391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59065" y="3239063"/>
            <a:ext cx="457243" cy="35347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68855" y="3219957"/>
            <a:ext cx="590606" cy="3343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598138" y="3248617"/>
            <a:ext cx="447717" cy="3057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88640"/>
            <a:ext cx="5832648" cy="64882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9"/>
          <p:cNvSpPr/>
          <p:nvPr/>
        </p:nvSpPr>
        <p:spPr bwMode="white">
          <a:xfrm>
            <a:off x="395536" y="3789040"/>
            <a:ext cx="4752528" cy="28803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0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整理与复习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2.</a:t>
            </a:r>
            <a:r>
              <a:rPr lang="zh-CN" altLang="en-US" sz="3200" dirty="0"/>
              <a:t>图形与几何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6</a:t>
            </a:r>
            <a:r>
              <a:rPr lang="zh-CN" altLang="en-US" sz="3200" dirty="0"/>
              <a:t>课时图形的位置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64704"/>
            <a:ext cx="6991378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6401" y="3370969"/>
            <a:ext cx="662909" cy="10024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3496" y="4812896"/>
            <a:ext cx="2150600" cy="12414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167" y="6085185"/>
            <a:ext cx="971238" cy="2930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36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3816" y="1204075"/>
            <a:ext cx="438191" cy="38177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69428" y="1194531"/>
            <a:ext cx="447717" cy="4008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26848" y="1232708"/>
            <a:ext cx="476295" cy="305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1805366"/>
            <a:ext cx="685865" cy="305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36712"/>
            <a:ext cx="8159010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5120" y="2510712"/>
            <a:ext cx="755630" cy="342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859" y="2960712"/>
            <a:ext cx="1448291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6733" y="2969712"/>
            <a:ext cx="1439296" cy="351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96520" y="3428712"/>
            <a:ext cx="1448291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74944" y="4841712"/>
            <a:ext cx="1106458" cy="360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2854" y="5336712"/>
            <a:ext cx="728643" cy="342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80626" y="5795712"/>
            <a:ext cx="1439296" cy="3420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899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016837" y="2434026"/>
            <a:ext cx="638235" cy="3432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68590" y="2958473"/>
            <a:ext cx="428665" cy="390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7047" y="2958473"/>
            <a:ext cx="447717" cy="390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35889" y="3006150"/>
            <a:ext cx="466769" cy="295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7234" y="3006150"/>
            <a:ext cx="666813" cy="295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235272" y="4112257"/>
            <a:ext cx="438191" cy="3909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873728" y="4131327"/>
            <a:ext cx="457243" cy="35280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102571" y="4150398"/>
            <a:ext cx="466769" cy="295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93442" y="4150398"/>
            <a:ext cx="657287" cy="2955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4855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59506" y="1804048"/>
            <a:ext cx="676339" cy="3524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93486" y="3537953"/>
            <a:ext cx="685865" cy="3429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87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93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17543" y="1213544"/>
            <a:ext cx="438191" cy="38155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06782" y="1852651"/>
            <a:ext cx="438191" cy="391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5151" y="1852651"/>
            <a:ext cx="590606" cy="343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31589" y="1890807"/>
            <a:ext cx="266725" cy="30524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435757" y="2501297"/>
            <a:ext cx="876383" cy="391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31722" y="2539453"/>
            <a:ext cx="438191" cy="295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731060" y="3798589"/>
            <a:ext cx="447717" cy="391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474302" y="3789050"/>
            <a:ext cx="438191" cy="391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684092" y="3789050"/>
            <a:ext cx="590606" cy="34340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530796" y="4475852"/>
            <a:ext cx="257199" cy="295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217543" y="4437696"/>
            <a:ext cx="428665" cy="391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606782" y="5076803"/>
            <a:ext cx="438191" cy="40063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835625" y="5086342"/>
            <a:ext cx="600132" cy="3338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064908" y="5114959"/>
            <a:ext cx="438191" cy="2957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23</Words>
  <Application>WPS 演示</Application>
  <PresentationFormat>全屏显示(4:3)</PresentationFormat>
  <Paragraphs>5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2022-01-23T10:12:56Z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0F2C3DE1E4184529A0203C72D4A03CC5</vt:lpwstr>
  </property>
  <property fmtid="{D5CDD505-2E9C-101B-9397-08002B2CF9AE}" pid="3" name="KSOProductBuildVer">
    <vt:lpwstr>2052-11.1.0.11035</vt:lpwstr>
  </property>
</Properties>
</file>