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52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47709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14" y="951716"/>
            <a:ext cx="7757431" cy="547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8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1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1518730"/>
            <a:ext cx="2000441" cy="1945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8734" y="2777697"/>
            <a:ext cx="2629151" cy="2565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965"/>
          <a:stretch>
            <a:fillRect/>
          </a:stretch>
        </p:blipFill>
        <p:spPr>
          <a:xfrm>
            <a:off x="179512" y="836712"/>
            <a:ext cx="8624365" cy="4437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4169" y="4082483"/>
            <a:ext cx="936104" cy="426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411760" y="4653136"/>
            <a:ext cx="936104" cy="426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2. </a:t>
            </a:r>
            <a:r>
              <a:rPr lang="zh-CN" altLang="en-US" sz="3200" dirty="0"/>
              <a:t>图形与几何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5</a:t>
            </a:r>
            <a:r>
              <a:rPr lang="zh-CN" altLang="en-US" sz="3200" dirty="0"/>
              <a:t>课时 图形的运动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363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64" y="3244892"/>
            <a:ext cx="809702" cy="371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3949" y="3244892"/>
            <a:ext cx="809702" cy="371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60" y="3244892"/>
            <a:ext cx="800176" cy="371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1226" y="4845470"/>
            <a:ext cx="257199" cy="3048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4213" y="5493323"/>
            <a:ext cx="276251" cy="295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1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6198" y="1928672"/>
            <a:ext cx="447717" cy="2956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2560" y="2567560"/>
            <a:ext cx="257199" cy="305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0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0343" y="1899827"/>
            <a:ext cx="352458" cy="2955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8921" y="3806401"/>
            <a:ext cx="304829" cy="3050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7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0762" y="3132198"/>
            <a:ext cx="314355" cy="295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9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1899628"/>
            <a:ext cx="142888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686" y="1804322"/>
            <a:ext cx="104785" cy="209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189" y="1899628"/>
            <a:ext cx="142888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4566" y="1832914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414" y="2328504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777" y="2404748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665" y="2490524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554" y="2566768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3287" y="2033056"/>
            <a:ext cx="142888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9020" y="2176015"/>
            <a:ext cx="142888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5228" y="2318973"/>
            <a:ext cx="152414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87686" y="2061648"/>
            <a:ext cx="104785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87686" y="2223668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20961" y="2395218"/>
            <a:ext cx="638235" cy="181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30443" y="2557237"/>
            <a:ext cx="1019272" cy="181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692515" y="2309443"/>
            <a:ext cx="142888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78249" y="2176015"/>
            <a:ext cx="142888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863982" y="2033056"/>
            <a:ext cx="142888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921137" y="2566768"/>
            <a:ext cx="171466" cy="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064026" y="2490524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206915" y="2404748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349803" y="2328504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902968" y="2147423"/>
            <a:ext cx="161940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026804" y="2261790"/>
            <a:ext cx="161940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6150641" y="2395218"/>
            <a:ext cx="161940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274478" y="2519115"/>
            <a:ext cx="161940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6674566" y="2004465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6674566" y="2185545"/>
            <a:ext cx="104785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6674566" y="2357096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6674566" y="2528646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7017499" y="2519115"/>
            <a:ext cx="161940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7141336" y="2395218"/>
            <a:ext cx="161940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7255647" y="2271320"/>
            <a:ext cx="171466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7379484" y="2156954"/>
            <a:ext cx="161940" cy="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177896" y="2719257"/>
            <a:ext cx="2486262" cy="447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3197609" y="2719257"/>
            <a:ext cx="171466" cy="76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3340498" y="2795502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3483386" y="2871746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3616749" y="2957521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3759638" y="3033766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4235933" y="3033766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4378822" y="2957521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4521711" y="2871746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4664598" y="2652544"/>
            <a:ext cx="342931" cy="228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5588613" y="2643013"/>
            <a:ext cx="2257640" cy="362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6398315" y="3014705"/>
            <a:ext cx="657287" cy="2287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368414" y="3472172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501777" y="3386397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654191" y="3310152"/>
            <a:ext cx="161940" cy="76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797080" y="3872456"/>
            <a:ext cx="142888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787554" y="3224377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873287" y="3729497"/>
            <a:ext cx="152414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959020" y="3586539"/>
            <a:ext cx="142888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55"/>
          <p:cNvSpPr/>
          <p:nvPr/>
        </p:nvSpPr>
        <p:spPr bwMode="white">
          <a:xfrm>
            <a:off x="1044754" y="3453111"/>
            <a:ext cx="142888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56"/>
          <p:cNvSpPr/>
          <p:nvPr/>
        </p:nvSpPr>
        <p:spPr bwMode="white">
          <a:xfrm>
            <a:off x="930443" y="3138602"/>
            <a:ext cx="1019272" cy="190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57"/>
          <p:cNvSpPr/>
          <p:nvPr/>
        </p:nvSpPr>
        <p:spPr bwMode="white">
          <a:xfrm>
            <a:off x="1120961" y="3310152"/>
            <a:ext cx="638235" cy="181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58"/>
          <p:cNvSpPr/>
          <p:nvPr/>
        </p:nvSpPr>
        <p:spPr bwMode="white">
          <a:xfrm>
            <a:off x="1387686" y="3529355"/>
            <a:ext cx="104785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0" name="Rectangle 59"/>
          <p:cNvSpPr/>
          <p:nvPr/>
        </p:nvSpPr>
        <p:spPr bwMode="white">
          <a:xfrm>
            <a:off x="1387686" y="3700906"/>
            <a:ext cx="104785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" name="Rectangle 60"/>
          <p:cNvSpPr/>
          <p:nvPr/>
        </p:nvSpPr>
        <p:spPr bwMode="white">
          <a:xfrm>
            <a:off x="1387686" y="3862925"/>
            <a:ext cx="104785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2" name="Rectangle 61"/>
          <p:cNvSpPr/>
          <p:nvPr/>
        </p:nvSpPr>
        <p:spPr bwMode="white">
          <a:xfrm>
            <a:off x="1692515" y="3453111"/>
            <a:ext cx="142888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3" name="Rectangle 62"/>
          <p:cNvSpPr/>
          <p:nvPr/>
        </p:nvSpPr>
        <p:spPr bwMode="white">
          <a:xfrm>
            <a:off x="1778249" y="3586539"/>
            <a:ext cx="142888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4" name="Rectangle 63"/>
          <p:cNvSpPr/>
          <p:nvPr/>
        </p:nvSpPr>
        <p:spPr bwMode="white">
          <a:xfrm>
            <a:off x="1854456" y="3729497"/>
            <a:ext cx="142888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5" name="Rectangle 64"/>
          <p:cNvSpPr/>
          <p:nvPr/>
        </p:nvSpPr>
        <p:spPr bwMode="white">
          <a:xfrm>
            <a:off x="1921137" y="3224377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6" name="Rectangle 65"/>
          <p:cNvSpPr/>
          <p:nvPr/>
        </p:nvSpPr>
        <p:spPr bwMode="white">
          <a:xfrm>
            <a:off x="1940189" y="3872456"/>
            <a:ext cx="142888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7" name="Rectangle 66"/>
          <p:cNvSpPr/>
          <p:nvPr/>
        </p:nvSpPr>
        <p:spPr bwMode="white">
          <a:xfrm>
            <a:off x="2064026" y="3310152"/>
            <a:ext cx="161940" cy="76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8" name="Rectangle 67"/>
          <p:cNvSpPr/>
          <p:nvPr/>
        </p:nvSpPr>
        <p:spPr bwMode="white">
          <a:xfrm>
            <a:off x="2197389" y="3386397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9" name="Rectangle 68"/>
          <p:cNvSpPr/>
          <p:nvPr/>
        </p:nvSpPr>
        <p:spPr bwMode="white">
          <a:xfrm>
            <a:off x="2340277" y="3472172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0" name="Rectangle 69"/>
          <p:cNvSpPr/>
          <p:nvPr/>
        </p:nvSpPr>
        <p:spPr bwMode="white">
          <a:xfrm>
            <a:off x="2845151" y="3843864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1" name="Rectangle 70"/>
          <p:cNvSpPr/>
          <p:nvPr/>
        </p:nvSpPr>
        <p:spPr bwMode="white">
          <a:xfrm>
            <a:off x="2978513" y="3758089"/>
            <a:ext cx="171466" cy="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2" name="Rectangle 71"/>
          <p:cNvSpPr/>
          <p:nvPr/>
        </p:nvSpPr>
        <p:spPr bwMode="white">
          <a:xfrm>
            <a:off x="3121402" y="3681844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3" name="Rectangle 72"/>
          <p:cNvSpPr/>
          <p:nvPr/>
        </p:nvSpPr>
        <p:spPr bwMode="white">
          <a:xfrm>
            <a:off x="3254765" y="3605600"/>
            <a:ext cx="171466" cy="76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4" name="Rectangle 73"/>
          <p:cNvSpPr/>
          <p:nvPr/>
        </p:nvSpPr>
        <p:spPr bwMode="white">
          <a:xfrm>
            <a:off x="3397653" y="3519825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5" name="Rectangle 74"/>
          <p:cNvSpPr/>
          <p:nvPr/>
        </p:nvSpPr>
        <p:spPr bwMode="white">
          <a:xfrm>
            <a:off x="3540542" y="3443580"/>
            <a:ext cx="171466" cy="76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6" name="Rectangle 75"/>
          <p:cNvSpPr/>
          <p:nvPr/>
        </p:nvSpPr>
        <p:spPr bwMode="white">
          <a:xfrm>
            <a:off x="3683431" y="3357805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7" name="Rectangle 76"/>
          <p:cNvSpPr/>
          <p:nvPr/>
        </p:nvSpPr>
        <p:spPr bwMode="white">
          <a:xfrm>
            <a:off x="3816793" y="3110010"/>
            <a:ext cx="533450" cy="276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8" name="Rectangle 77"/>
          <p:cNvSpPr/>
          <p:nvPr/>
        </p:nvSpPr>
        <p:spPr bwMode="white">
          <a:xfrm>
            <a:off x="4321667" y="3357805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9" name="Rectangle 78"/>
          <p:cNvSpPr/>
          <p:nvPr/>
        </p:nvSpPr>
        <p:spPr bwMode="white">
          <a:xfrm>
            <a:off x="4455029" y="3434050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0" name="Rectangle 79"/>
          <p:cNvSpPr/>
          <p:nvPr/>
        </p:nvSpPr>
        <p:spPr bwMode="white">
          <a:xfrm>
            <a:off x="4597918" y="3519825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1" name="Rectangle 80"/>
          <p:cNvSpPr/>
          <p:nvPr/>
        </p:nvSpPr>
        <p:spPr bwMode="white">
          <a:xfrm>
            <a:off x="4740807" y="3605600"/>
            <a:ext cx="161940" cy="76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2" name="Rectangle 81"/>
          <p:cNvSpPr/>
          <p:nvPr/>
        </p:nvSpPr>
        <p:spPr bwMode="white">
          <a:xfrm>
            <a:off x="4874169" y="3681844"/>
            <a:ext cx="171466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3" name="Rectangle 82"/>
          <p:cNvSpPr/>
          <p:nvPr/>
        </p:nvSpPr>
        <p:spPr bwMode="white">
          <a:xfrm>
            <a:off x="5017058" y="3767620"/>
            <a:ext cx="171466" cy="76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4" name="Rectangle 83"/>
          <p:cNvSpPr/>
          <p:nvPr/>
        </p:nvSpPr>
        <p:spPr bwMode="white">
          <a:xfrm>
            <a:off x="5159947" y="3843864"/>
            <a:ext cx="161940" cy="8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5" name="Rectangle 84"/>
          <p:cNvSpPr/>
          <p:nvPr/>
        </p:nvSpPr>
        <p:spPr bwMode="white">
          <a:xfrm>
            <a:off x="5902968" y="3624661"/>
            <a:ext cx="161940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6" name="Rectangle 85"/>
          <p:cNvSpPr/>
          <p:nvPr/>
        </p:nvSpPr>
        <p:spPr bwMode="white">
          <a:xfrm>
            <a:off x="6026804" y="3500764"/>
            <a:ext cx="161940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7" name="Rectangle 86"/>
          <p:cNvSpPr/>
          <p:nvPr/>
        </p:nvSpPr>
        <p:spPr bwMode="white">
          <a:xfrm>
            <a:off x="6150641" y="3376866"/>
            <a:ext cx="161940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8" name="Rectangle 87"/>
          <p:cNvSpPr/>
          <p:nvPr/>
        </p:nvSpPr>
        <p:spPr bwMode="white">
          <a:xfrm>
            <a:off x="6274478" y="3252969"/>
            <a:ext cx="161940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9" name="Rectangle 88"/>
          <p:cNvSpPr/>
          <p:nvPr/>
        </p:nvSpPr>
        <p:spPr bwMode="white">
          <a:xfrm>
            <a:off x="6674566" y="3224377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0" name="Rectangle 89"/>
          <p:cNvSpPr/>
          <p:nvPr/>
        </p:nvSpPr>
        <p:spPr bwMode="white">
          <a:xfrm>
            <a:off x="6674566" y="3405458"/>
            <a:ext cx="104785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1" name="Rectangle 90"/>
          <p:cNvSpPr/>
          <p:nvPr/>
        </p:nvSpPr>
        <p:spPr bwMode="white">
          <a:xfrm>
            <a:off x="6674566" y="3577008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2" name="Rectangle 91"/>
          <p:cNvSpPr/>
          <p:nvPr/>
        </p:nvSpPr>
        <p:spPr bwMode="white">
          <a:xfrm>
            <a:off x="6674566" y="3748558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3" name="Rectangle 92"/>
          <p:cNvSpPr/>
          <p:nvPr/>
        </p:nvSpPr>
        <p:spPr bwMode="white">
          <a:xfrm>
            <a:off x="6674566" y="3920109"/>
            <a:ext cx="104785" cy="12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4" name="Rectangle 93"/>
          <p:cNvSpPr/>
          <p:nvPr/>
        </p:nvSpPr>
        <p:spPr bwMode="white">
          <a:xfrm>
            <a:off x="7007973" y="3252969"/>
            <a:ext cx="171466" cy="104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5" name="Rectangle 94"/>
          <p:cNvSpPr/>
          <p:nvPr/>
        </p:nvSpPr>
        <p:spPr bwMode="white">
          <a:xfrm>
            <a:off x="7141336" y="3376866"/>
            <a:ext cx="152414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6" name="Rectangle 95"/>
          <p:cNvSpPr/>
          <p:nvPr/>
        </p:nvSpPr>
        <p:spPr bwMode="white">
          <a:xfrm>
            <a:off x="7255647" y="3500764"/>
            <a:ext cx="161940" cy="114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7" name="Rectangle 96"/>
          <p:cNvSpPr/>
          <p:nvPr/>
        </p:nvSpPr>
        <p:spPr bwMode="white">
          <a:xfrm>
            <a:off x="7379484" y="3624661"/>
            <a:ext cx="161940" cy="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8" name="Rectangle 76"/>
          <p:cNvSpPr/>
          <p:nvPr/>
        </p:nvSpPr>
        <p:spPr bwMode="white">
          <a:xfrm>
            <a:off x="4035887" y="1956810"/>
            <a:ext cx="85735" cy="2087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4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9726" y="2244810"/>
            <a:ext cx="2419581" cy="1365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3508" y="2283000"/>
            <a:ext cx="1095479" cy="2329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9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26</Words>
  <Application>WPS 演示</Application>
  <PresentationFormat>全屏显示(4:3)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86EE535C2627412EB39A01E6897D875E</vt:lpwstr>
  </property>
  <property fmtid="{D5CDD505-2E9C-101B-9397-08002B2CF9AE}" pid="3" name="KSOProductBuildVer">
    <vt:lpwstr>2052-11.1.0.11035</vt:lpwstr>
  </property>
</Properties>
</file>