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5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6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548680"/>
            <a:ext cx="791928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4503" y="4578057"/>
            <a:ext cx="261938" cy="11100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7248" y="5032564"/>
            <a:ext cx="1108874" cy="8827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79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808"/>
            <a:ext cx="6401411" cy="1434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2.</a:t>
            </a:r>
            <a:r>
              <a:rPr lang="zh-CN" altLang="en-US" sz="3200" dirty="0"/>
              <a:t>图形与几何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1</a:t>
            </a:r>
            <a:r>
              <a:rPr lang="zh-CN" altLang="en-US" sz="3200" dirty="0"/>
              <a:t>课时图形的认识与测量（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810055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65325" y="2498038"/>
            <a:ext cx="821665" cy="366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9384" y="3258286"/>
            <a:ext cx="419764" cy="536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05142" y="3875429"/>
            <a:ext cx="169691" cy="2772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4367" y="4590957"/>
            <a:ext cx="241141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40578" y="4590957"/>
            <a:ext cx="250072" cy="286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66938" y="5798411"/>
            <a:ext cx="803803" cy="3756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252596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21023" y="920184"/>
            <a:ext cx="427642" cy="345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47800" y="1529852"/>
            <a:ext cx="427642" cy="363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84022" y="2912980"/>
            <a:ext cx="354852" cy="209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987" y="3449852"/>
            <a:ext cx="673309" cy="318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0382" y="4086819"/>
            <a:ext cx="655112" cy="3184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75183" y="4751084"/>
            <a:ext cx="582322" cy="291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99274" y="6025018"/>
            <a:ext cx="536828" cy="2911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370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16485" y="1977117"/>
            <a:ext cx="466769" cy="305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40277" y="2645184"/>
            <a:ext cx="647761" cy="2958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9550" y="4649384"/>
            <a:ext cx="476295" cy="305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8094" y="4649384"/>
            <a:ext cx="457243" cy="3054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24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276" y="2033918"/>
            <a:ext cx="333406" cy="286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46121" y="2663503"/>
            <a:ext cx="390562" cy="381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276" y="3369403"/>
            <a:ext cx="333406" cy="276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276" y="4695349"/>
            <a:ext cx="333406" cy="2861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46121" y="6002216"/>
            <a:ext cx="390562" cy="3815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90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0101" y="3729772"/>
            <a:ext cx="4429547" cy="13439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00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29" y="1871960"/>
            <a:ext cx="457244" cy="2099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78469" y="2062794"/>
            <a:ext cx="180992" cy="763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21358" y="2129586"/>
            <a:ext cx="457243" cy="219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68987" y="2377670"/>
            <a:ext cx="133362" cy="114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92780" y="2520796"/>
            <a:ext cx="142888" cy="124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35625" y="2663921"/>
            <a:ext cx="133362" cy="124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68943" y="2807047"/>
            <a:ext cx="133362" cy="114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2262" y="2950172"/>
            <a:ext cx="142888" cy="124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35581" y="3093298"/>
            <a:ext cx="133362" cy="124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68899" y="3236423"/>
            <a:ext cx="142888" cy="124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02218" y="3379548"/>
            <a:ext cx="142888" cy="124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445062" y="3522674"/>
            <a:ext cx="133362" cy="1145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301953" y="3265048"/>
            <a:ext cx="2124277" cy="9637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4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74737"/>
            <a:ext cx="1381256" cy="10116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9715" y="3112914"/>
            <a:ext cx="1124057" cy="916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64335" y="3112914"/>
            <a:ext cx="1124057" cy="916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30</Words>
  <Application>WPS 演示</Application>
  <PresentationFormat>全屏显示(4:3)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4D2CF1C8E35345C082784A84BC40AD3B</vt:lpwstr>
  </property>
  <property fmtid="{D5CDD505-2E9C-101B-9397-08002B2CF9AE}" pid="3" name="KSOProductBuildVer">
    <vt:lpwstr>2052-11.1.0.11035</vt:lpwstr>
  </property>
</Properties>
</file>